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  <p:sldMasterId id="2147483715" r:id="rId3"/>
    <p:sldMasterId id="2147483728" r:id="rId4"/>
  </p:sldMasterIdLst>
  <p:notesMasterIdLst>
    <p:notesMasterId r:id="rId18"/>
  </p:notesMasterIdLst>
  <p:sldIdLst>
    <p:sldId id="256" r:id="rId5"/>
    <p:sldId id="305" r:id="rId6"/>
    <p:sldId id="293" r:id="rId7"/>
    <p:sldId id="306" r:id="rId8"/>
    <p:sldId id="307" r:id="rId9"/>
    <p:sldId id="317" r:id="rId10"/>
    <p:sldId id="315" r:id="rId11"/>
    <p:sldId id="310" r:id="rId12"/>
    <p:sldId id="318" r:id="rId13"/>
    <p:sldId id="316" r:id="rId14"/>
    <p:sldId id="279" r:id="rId15"/>
    <p:sldId id="313" r:id="rId16"/>
    <p:sldId id="314" r:id="rId17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2696" userDrawn="1">
          <p15:clr>
            <a:srgbClr val="A4A3A4"/>
          </p15:clr>
        </p15:guide>
        <p15:guide id="5" pos="612" userDrawn="1">
          <p15:clr>
            <a:srgbClr val="A4A3A4"/>
          </p15:clr>
        </p15:guide>
        <p15:guide id="6" pos="6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82" autoAdjust="0"/>
  </p:normalViewPr>
  <p:slideViewPr>
    <p:cSldViewPr>
      <p:cViewPr>
        <p:scale>
          <a:sx n="67" d="100"/>
          <a:sy n="67" d="100"/>
        </p:scale>
        <p:origin x="126" y="198"/>
      </p:cViewPr>
      <p:guideLst>
        <p:guide orient="horz" pos="344"/>
        <p:guide pos="11460"/>
        <p:guide orient="horz" pos="2696"/>
        <p:guide pos="612"/>
        <p:guide pos="60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13.07.2024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A9BB-EAA9-4C8E-A770-AC55E1FA4F9E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9F636-6492-4CF2-B001-769F19979A88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A435-3064-407A-A430-A22235828B55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90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7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8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49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41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1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448AC-C893-432F-80C7-BE50DC5EF099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5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35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9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8698" y="4476063"/>
            <a:ext cx="9249788" cy="11087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613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50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80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96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99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2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62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002B-29B8-4D89-B7C6-DC35F2CBB78F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03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8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11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86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226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8698" y="4476063"/>
            <a:ext cx="9249788" cy="1108760"/>
          </a:xfrm>
        </p:spPr>
        <p:txBody>
          <a:bodyPr>
            <a:normAutofit/>
          </a:bodyPr>
          <a:lstStyle>
            <a:lvl1pPr algn="ctr">
              <a:defRPr sz="5613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216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80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9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642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4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484B3-68C2-47EF-A5C5-993FACAECC56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2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89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97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76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5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56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76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18698" y="4476063"/>
            <a:ext cx="9249788" cy="110876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613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3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B966C-6923-436C-A4E0-A9924BC1CD7A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7D1C1-CE98-40DF-A791-81A91C4554A5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30CE-A5A4-46B3-9B5C-3DF6F4B69869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92C2-134D-4C3D-8B4F-C957B9038873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167BE-E00B-499E-B35B-6774C2AC0A4E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F687F-85AC-4537-A39F-184C0F27341E}" type="datetime1">
              <a:rPr lang="en-US" smtClean="0"/>
              <a:t>7/13/2024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9A3A-8540-45AB-80CF-3967564A1FBC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CFEE-36C4-4A0C-BC89-DCE02F99B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02729-54C6-4CBA-8568-979BB236B6B0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44B98-9090-4B07-948D-F51EA5644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8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4889-88A1-4E05-BE26-4B8479970F78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1D84C-9C77-4038-8AC7-641397FA4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6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hepatitis/hav/havfaq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-28575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lang="en-US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8091" y="2128969"/>
            <a:ext cx="9677400" cy="1231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4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 462:BIOMETEOROLOGY AND HUMAN HEALTH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55670" y="5175523"/>
            <a:ext cx="78883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800" spc="-5" dirty="0">
                <a:solidFill>
                  <a:schemeClr val="accent1"/>
                </a:solidFill>
                <a:latin typeface="Arial Black" panose="020B0A04020102020204" pitchFamily="34" charset="0"/>
                <a:cs typeface="Source Sans Pro Light"/>
              </a:rPr>
              <a:t>DISEASE MODELING</a:t>
            </a:r>
            <a:endParaRPr lang="en-US" sz="4800" dirty="0">
              <a:solidFill>
                <a:schemeClr val="accent1"/>
              </a:solidFill>
              <a:latin typeface="Arial Black" panose="020B0A04020102020204" pitchFamily="34" charset="0"/>
              <a:cs typeface="Source Sans Pro Ligh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413E2725-2F2B-4A7E-9C5F-9F5A5D03F9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5959197"/>
                  </p:ext>
                </p:extLst>
              </p:nvPr>
            </p:nvGraphicFramePr>
            <p:xfrm>
              <a:off x="10356225" y="1986416"/>
              <a:ext cx="6987240" cy="6949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987240" cy="6949164"/>
                    </a:xfrm>
                    <a:prstGeom prst="rect">
                      <a:avLst/>
                    </a:prstGeom>
                  </am3d:spPr>
                  <am3d:camera>
                    <am3d:pos x="0" y="0" z="8090330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00" d="1000000"/>
                    <am3d:preTrans dx="58537" dy="4393" dz="-9789"/>
                    <am3d:scale>
                      <am3d:sx n="1000000" d="1000000"/>
                      <am3d:sy n="1000000" d="1000000"/>
                      <am3d:sz n="1000000" d="1000000"/>
                    </am3d:scale>
                    <am3d:rot ax="2614581" ay="3193294" az="223869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27750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413E2725-2F2B-4A7E-9C5F-9F5A5D03F9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6225" y="1986416"/>
                <a:ext cx="6987240" cy="694916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3A7E361-B191-437A-A9E9-31CCFBBA1508}"/>
              </a:ext>
            </a:extLst>
          </p:cNvPr>
          <p:cNvSpPr txBox="1"/>
          <p:nvPr/>
        </p:nvSpPr>
        <p:spPr>
          <a:xfrm>
            <a:off x="2113756" y="8935580"/>
            <a:ext cx="5742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89E49E-5369-41A3-B4AA-636947B1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1</a:t>
            </a:fld>
            <a:endParaRPr lang="cs-CZ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A14BC1-31E9-4998-A46C-605E9FE57392}"/>
              </a:ext>
            </a:extLst>
          </p:cNvPr>
          <p:cNvSpPr/>
          <p:nvPr/>
        </p:nvSpPr>
        <p:spPr>
          <a:xfrm>
            <a:off x="-1" y="10356698"/>
            <a:ext cx="19010313" cy="473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2B4-3230-4E37-8ED6-B79E7231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" y="670213"/>
            <a:ext cx="16396395" cy="66257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23DEF-3BDA-4BB2-959E-84CCC7B776AE}"/>
              </a:ext>
            </a:extLst>
          </p:cNvPr>
          <p:cNvSpPr txBox="1"/>
          <p:nvPr/>
        </p:nvSpPr>
        <p:spPr>
          <a:xfrm>
            <a:off x="15143956" y="22225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population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death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death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All-inclusive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518FF-68B6-4AB2-8397-CB5DBBE8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6" y="1332788"/>
            <a:ext cx="14249400" cy="9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2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437356" y="1308606"/>
            <a:ext cx="5789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425732"/>
            <a:r>
              <a:rPr lang="en-US" sz="3200" dirty="0"/>
              <a:t>.</a:t>
            </a:r>
            <a:endParaRPr lang="en-US" sz="2807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-1" y="10033275"/>
            <a:ext cx="19010313" cy="660080"/>
            <a:chOff x="0" y="6434667"/>
            <a:chExt cx="12192000" cy="423333"/>
          </a:xfrm>
        </p:grpSpPr>
        <p:sp>
          <p:nvSpPr>
            <p:cNvPr id="87" name="Rectangle 8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0189" y="6461667"/>
              <a:ext cx="2995629" cy="33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sz="2807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INSERT </a:t>
              </a:r>
              <a:r>
                <a:rPr lang="en-US" sz="2807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LOGO HERE</a:t>
              </a:r>
            </a:p>
          </p:txBody>
        </p:sp>
        <p:pic>
          <p:nvPicPr>
            <p:cNvPr id="89" name="Picture 2" descr="E:\cloud\drive\websites\slidemodel\logo\sebastian\slidemodel-logo-tran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6250" y="6498991"/>
              <a:ext cx="1386402" cy="2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104BCA-E831-42D7-B3F4-ED903242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56" y="3742711"/>
            <a:ext cx="4751200" cy="3118675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E8795E-F812-4112-9F14-5E83C3F6AD8F}"/>
              </a:ext>
            </a:extLst>
          </p:cNvPr>
          <p:cNvCxnSpPr>
            <a:cxnSpLocks/>
          </p:cNvCxnSpPr>
          <p:nvPr/>
        </p:nvCxnSpPr>
        <p:spPr>
          <a:xfrm flipH="1" flipV="1">
            <a:off x="6227185" y="3300911"/>
            <a:ext cx="1113461" cy="44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 descr="ghh">
            <a:extLst>
              <a:ext uri="{FF2B5EF4-FFF2-40B4-BE49-F238E27FC236}">
                <a16:creationId xmlns:a16="http://schemas.microsoft.com/office/drawing/2014/main" id="{CC9AC402-56A7-4497-9ABC-71E5C50B55A3}"/>
              </a:ext>
            </a:extLst>
          </p:cNvPr>
          <p:cNvSpPr/>
          <p:nvPr/>
        </p:nvSpPr>
        <p:spPr>
          <a:xfrm>
            <a:off x="664585" y="510117"/>
            <a:ext cx="5562600" cy="3046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076E9-1D93-40EC-93CB-FE3ED2C0C278}"/>
              </a:ext>
            </a:extLst>
          </p:cNvPr>
          <p:cNvSpPr txBox="1"/>
          <p:nvPr/>
        </p:nvSpPr>
        <p:spPr>
          <a:xfrm>
            <a:off x="818356" y="850900"/>
            <a:ext cx="5305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modeling and ongoing research play vital roles in improving our understanding and management of these diseases, ultimately aiming to reduce their prevalence and impact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0DB1429-0198-4E88-9B92-77A4A9E6DF36}"/>
              </a:ext>
            </a:extLst>
          </p:cNvPr>
          <p:cNvSpPr/>
          <p:nvPr/>
        </p:nvSpPr>
        <p:spPr>
          <a:xfrm>
            <a:off x="13197306" y="510117"/>
            <a:ext cx="5548951" cy="33887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F1FB6FB-864F-4AF8-9952-2E0E574D18E8}"/>
              </a:ext>
            </a:extLst>
          </p:cNvPr>
          <p:cNvCxnSpPr>
            <a:cxnSpLocks/>
          </p:cNvCxnSpPr>
          <p:nvPr/>
        </p:nvCxnSpPr>
        <p:spPr>
          <a:xfrm flipV="1">
            <a:off x="12122756" y="3213100"/>
            <a:ext cx="1019175" cy="52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A9F41DE-BC5E-45CA-BFCF-678041E407B6}"/>
              </a:ext>
            </a:extLst>
          </p:cNvPr>
          <p:cNvSpPr txBox="1"/>
          <p:nvPr/>
        </p:nvSpPr>
        <p:spPr>
          <a:xfrm>
            <a:off x="13467556" y="850900"/>
            <a:ext cx="5105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Systems: Disease models can forecast potential outbreaks, allowing public health officials to implement preventive measures in advance(Edmund Ilimoan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Yamba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2016)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22F640A-9696-432B-988C-7BE192A24769}"/>
              </a:ext>
            </a:extLst>
          </p:cNvPr>
          <p:cNvSpPr/>
          <p:nvPr/>
        </p:nvSpPr>
        <p:spPr>
          <a:xfrm>
            <a:off x="1199356" y="7251700"/>
            <a:ext cx="5334000" cy="24397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836046-6461-4440-9612-4CD76FA39387}"/>
              </a:ext>
            </a:extLst>
          </p:cNvPr>
          <p:cNvSpPr/>
          <p:nvPr/>
        </p:nvSpPr>
        <p:spPr>
          <a:xfrm>
            <a:off x="13010356" y="7121295"/>
            <a:ext cx="4953001" cy="2676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94547FB-DC86-46BE-AA09-790DB434AF0A}"/>
              </a:ext>
            </a:extLst>
          </p:cNvPr>
          <p:cNvSpPr txBox="1"/>
          <p:nvPr/>
        </p:nvSpPr>
        <p:spPr>
          <a:xfrm>
            <a:off x="1580356" y="74041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 real-time adjustments to strategies based on the evolving understanding of disease patterns and intervention outcomes.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63B8B5-E1CF-4F2E-B6F9-88F0ED18D132}"/>
              </a:ext>
            </a:extLst>
          </p:cNvPr>
          <p:cNvSpPr txBox="1"/>
          <p:nvPr/>
        </p:nvSpPr>
        <p:spPr>
          <a:xfrm>
            <a:off x="13467556" y="7615232"/>
            <a:ext cx="3962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 models significantly contribute to the control and prevention of infectious diseases like HIV/AIDS and Hepatitis A.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8E2467-2F12-4609-83D4-0CBDBF17152E}"/>
              </a:ext>
            </a:extLst>
          </p:cNvPr>
          <p:cNvCxnSpPr>
            <a:cxnSpLocks/>
          </p:cNvCxnSpPr>
          <p:nvPr/>
        </p:nvCxnSpPr>
        <p:spPr>
          <a:xfrm flipH="1">
            <a:off x="6533356" y="6897477"/>
            <a:ext cx="776381" cy="354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39AAF0D-E5B6-4FC5-A3AF-FB5DB45CDBE8}"/>
              </a:ext>
            </a:extLst>
          </p:cNvPr>
          <p:cNvCxnSpPr>
            <a:cxnSpLocks/>
          </p:cNvCxnSpPr>
          <p:nvPr/>
        </p:nvCxnSpPr>
        <p:spPr>
          <a:xfrm>
            <a:off x="12122756" y="6848279"/>
            <a:ext cx="887600" cy="30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4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66039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3707" y="1002179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25732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" y="10113368"/>
            <a:ext cx="19010313" cy="660080"/>
            <a:chOff x="0" y="6434667"/>
            <a:chExt cx="12192000" cy="423333"/>
          </a:xfrm>
          <a:solidFill>
            <a:schemeClr val="accent5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859FE57-15B5-4053-86DE-15964AC0C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51774" y="1610910"/>
            <a:ext cx="14674700" cy="827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CDC. (2023). Hepatitis A Questions and Answers for Health Professionals. Centers for Disease Control and Prevention. Retrieved from 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https://www.cdc.gov/hepatitis/hav/havfaq.htm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Edmund Ilimoan </a:t>
            </a: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Yamba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(2016).Improvement and validation of dynamical malaria models in Africa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Holtgrave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R. (2020). HIV/AIDS in the United States: An Overview of the Epidemic, Its Impact, and Approaches for Its Control.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Review of Public Health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41, 1-21.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Jacobsen, K. H., &amp; Koopman, J. S. (2004). The Effects of Socioeconomic Development on Worldwide Hepatitis A Virus Seroprevalence Patterns.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Epidemiology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33(2), 306-312.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UNAIDS. (2023). Global HIV &amp; AIDS Statistics — Fact Sheet. Retrieved from https://www.unaids.org/en/resources/fact-sheet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6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66039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9827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1" y="10099080"/>
            <a:ext cx="19010313" cy="660080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4D83-7DC7-4E58-930F-A7B021FD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059" y="3822700"/>
            <a:ext cx="8364067" cy="2066896"/>
          </a:xfrm>
        </p:spPr>
        <p:txBody>
          <a:bodyPr>
            <a:normAutofit fontScale="90000"/>
          </a:bodyPr>
          <a:lstStyle/>
          <a:p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 LIKE 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CF8B10-7581-4795-9FEA-49C923F427D0}"/>
              </a:ext>
            </a:extLst>
          </p:cNvPr>
          <p:cNvSpPr/>
          <p:nvPr/>
        </p:nvSpPr>
        <p:spPr>
          <a:xfrm>
            <a:off x="6076156" y="7104369"/>
            <a:ext cx="6553200" cy="251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D474C-B7BD-4602-840A-D98AEA90921E}"/>
              </a:ext>
            </a:extLst>
          </p:cNvPr>
          <p:cNvSpPr txBox="1"/>
          <p:nvPr/>
        </p:nvSpPr>
        <p:spPr>
          <a:xfrm>
            <a:off x="7227323" y="7798418"/>
            <a:ext cx="5222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LIKE US</a:t>
            </a:r>
          </a:p>
        </p:txBody>
      </p:sp>
    </p:spTree>
    <p:extLst>
      <p:ext uri="{BB962C8B-B14F-4D97-AF65-F5344CB8AC3E}">
        <p14:creationId xmlns:p14="http://schemas.microsoft.com/office/powerpoint/2010/main" val="83614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rot="21134459">
            <a:off x="5220981" y="6915851"/>
            <a:ext cx="2332354" cy="3645723"/>
            <a:chOff x="3344154" y="4171480"/>
            <a:chExt cx="1600996" cy="2500151"/>
          </a:xfrm>
        </p:grpSpPr>
        <p:sp>
          <p:nvSpPr>
            <p:cNvPr id="10" name="Rectangle 9"/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43973" y="2547723"/>
            <a:ext cx="9322364" cy="4204204"/>
            <a:chOff x="1242642" y="1758463"/>
            <a:chExt cx="5779480" cy="2332892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3716217" y="-597878"/>
              <a:ext cx="574429" cy="52871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BACKGROUND/ INTRODUCTION</a:t>
              </a: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3833446" y="902679"/>
              <a:ext cx="597873" cy="577947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  <p:sp>
          <p:nvSpPr>
            <p:cNvPr id="6" name="Round Same Side Corner Rectangle 5"/>
            <p:cNvSpPr/>
            <p:nvPr/>
          </p:nvSpPr>
          <p:spPr>
            <a:xfrm rot="5400000">
              <a:off x="3376242" y="187571"/>
              <a:ext cx="574433" cy="48416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 OF DISEASES</a:t>
              </a:r>
            </a:p>
          </p:txBody>
        </p:sp>
        <p:sp>
          <p:nvSpPr>
            <p:cNvPr id="7" name="Round Same Side Corner Rectangle 6"/>
            <p:cNvSpPr/>
            <p:nvPr/>
          </p:nvSpPr>
          <p:spPr>
            <a:xfrm rot="5400000">
              <a:off x="3505199" y="633047"/>
              <a:ext cx="597877" cy="51229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DISEASE SIMULATIONS/ RESULTS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41148" y="1917700"/>
            <a:ext cx="5703094" cy="5709183"/>
            <a:chOff x="323799" y="1059174"/>
            <a:chExt cx="3657600" cy="3661505"/>
          </a:xfrm>
        </p:grpSpPr>
        <p:sp>
          <p:nvSpPr>
            <p:cNvPr id="18" name="Oval 17"/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2845889" y="3282158"/>
            <a:ext cx="2542133" cy="2980263"/>
            <a:chOff x="3353" y="1222"/>
            <a:chExt cx="1027" cy="1204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034" y="2055"/>
              <a:ext cx="340" cy="371"/>
            </a:xfrm>
            <a:custGeom>
              <a:avLst/>
              <a:gdLst>
                <a:gd name="T0" fmla="*/ 552 w 1021"/>
                <a:gd name="T1" fmla="*/ 3 h 1113"/>
                <a:gd name="T2" fmla="*/ 629 w 1021"/>
                <a:gd name="T3" fmla="*/ 27 h 1113"/>
                <a:gd name="T4" fmla="*/ 696 w 1021"/>
                <a:gd name="T5" fmla="*/ 70 h 1113"/>
                <a:gd name="T6" fmla="*/ 747 w 1021"/>
                <a:gd name="T7" fmla="*/ 131 h 1113"/>
                <a:gd name="T8" fmla="*/ 781 w 1021"/>
                <a:gd name="T9" fmla="*/ 205 h 1113"/>
                <a:gd name="T10" fmla="*/ 793 w 1021"/>
                <a:gd name="T11" fmla="*/ 288 h 1113"/>
                <a:gd name="T12" fmla="*/ 781 w 1021"/>
                <a:gd name="T13" fmla="*/ 373 h 1113"/>
                <a:gd name="T14" fmla="*/ 750 w 1021"/>
                <a:gd name="T15" fmla="*/ 456 h 1113"/>
                <a:gd name="T16" fmla="*/ 701 w 1021"/>
                <a:gd name="T17" fmla="*/ 530 h 1113"/>
                <a:gd name="T18" fmla="*/ 637 w 1021"/>
                <a:gd name="T19" fmla="*/ 588 h 1113"/>
                <a:gd name="T20" fmla="*/ 742 w 1021"/>
                <a:gd name="T21" fmla="*/ 628 h 1113"/>
                <a:gd name="T22" fmla="*/ 835 w 1021"/>
                <a:gd name="T23" fmla="*/ 685 h 1113"/>
                <a:gd name="T24" fmla="*/ 912 w 1021"/>
                <a:gd name="T25" fmla="*/ 754 h 1113"/>
                <a:gd name="T26" fmla="*/ 971 w 1021"/>
                <a:gd name="T27" fmla="*/ 831 h 1113"/>
                <a:gd name="T28" fmla="*/ 1008 w 1021"/>
                <a:gd name="T29" fmla="*/ 910 h 1113"/>
                <a:gd name="T30" fmla="*/ 1021 w 1021"/>
                <a:gd name="T31" fmla="*/ 985 h 1113"/>
                <a:gd name="T32" fmla="*/ 1008 w 1021"/>
                <a:gd name="T33" fmla="*/ 1018 h 1113"/>
                <a:gd name="T34" fmla="*/ 969 w 1021"/>
                <a:gd name="T35" fmla="*/ 1046 h 1113"/>
                <a:gd name="T36" fmla="*/ 908 w 1021"/>
                <a:gd name="T37" fmla="*/ 1069 h 1113"/>
                <a:gd name="T38" fmla="*/ 831 w 1021"/>
                <a:gd name="T39" fmla="*/ 1087 h 1113"/>
                <a:gd name="T40" fmla="*/ 741 w 1021"/>
                <a:gd name="T41" fmla="*/ 1101 h 1113"/>
                <a:gd name="T42" fmla="*/ 641 w 1021"/>
                <a:gd name="T43" fmla="*/ 1110 h 1113"/>
                <a:gd name="T44" fmla="*/ 536 w 1021"/>
                <a:gd name="T45" fmla="*/ 1113 h 1113"/>
                <a:gd name="T46" fmla="*/ 431 w 1021"/>
                <a:gd name="T47" fmla="*/ 1112 h 1113"/>
                <a:gd name="T48" fmla="*/ 330 w 1021"/>
                <a:gd name="T49" fmla="*/ 1107 h 1113"/>
                <a:gd name="T50" fmla="*/ 234 w 1021"/>
                <a:gd name="T51" fmla="*/ 1095 h 1113"/>
                <a:gd name="T52" fmla="*/ 150 w 1021"/>
                <a:gd name="T53" fmla="*/ 1079 h 1113"/>
                <a:gd name="T54" fmla="*/ 81 w 1021"/>
                <a:gd name="T55" fmla="*/ 1059 h 1113"/>
                <a:gd name="T56" fmla="*/ 30 w 1021"/>
                <a:gd name="T57" fmla="*/ 1033 h 1113"/>
                <a:gd name="T58" fmla="*/ 4 w 1021"/>
                <a:gd name="T59" fmla="*/ 1002 h 1113"/>
                <a:gd name="T60" fmla="*/ 4 w 1021"/>
                <a:gd name="T61" fmla="*/ 948 h 1113"/>
                <a:gd name="T62" fmla="*/ 29 w 1021"/>
                <a:gd name="T63" fmla="*/ 870 h 1113"/>
                <a:gd name="T64" fmla="*/ 77 w 1021"/>
                <a:gd name="T65" fmla="*/ 792 h 1113"/>
                <a:gd name="T66" fmla="*/ 145 w 1021"/>
                <a:gd name="T67" fmla="*/ 718 h 1113"/>
                <a:gd name="T68" fmla="*/ 231 w 1021"/>
                <a:gd name="T69" fmla="*/ 654 h 1113"/>
                <a:gd name="T70" fmla="*/ 331 w 1021"/>
                <a:gd name="T71" fmla="*/ 605 h 1113"/>
                <a:gd name="T72" fmla="*/ 352 w 1021"/>
                <a:gd name="T73" fmla="*/ 562 h 1113"/>
                <a:gd name="T74" fmla="*/ 295 w 1021"/>
                <a:gd name="T75" fmla="*/ 495 h 1113"/>
                <a:gd name="T76" fmla="*/ 254 w 1021"/>
                <a:gd name="T77" fmla="*/ 415 h 1113"/>
                <a:gd name="T78" fmla="*/ 231 w 1021"/>
                <a:gd name="T79" fmla="*/ 330 h 1113"/>
                <a:gd name="T80" fmla="*/ 231 w 1021"/>
                <a:gd name="T81" fmla="*/ 246 h 1113"/>
                <a:gd name="T82" fmla="*/ 255 w 1021"/>
                <a:gd name="T83" fmla="*/ 167 h 1113"/>
                <a:gd name="T84" fmla="*/ 298 w 1021"/>
                <a:gd name="T85" fmla="*/ 99 h 1113"/>
                <a:gd name="T86" fmla="*/ 358 w 1021"/>
                <a:gd name="T87" fmla="*/ 47 h 1113"/>
                <a:gd name="T88" fmla="*/ 429 w 1021"/>
                <a:gd name="T89" fmla="*/ 12 h 1113"/>
                <a:gd name="T90" fmla="*/ 511 w 1021"/>
                <a:gd name="T91" fmla="*/ 0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1" h="1113">
                  <a:moveTo>
                    <a:pt x="511" y="0"/>
                  </a:moveTo>
                  <a:lnTo>
                    <a:pt x="552" y="3"/>
                  </a:lnTo>
                  <a:lnTo>
                    <a:pt x="592" y="12"/>
                  </a:lnTo>
                  <a:lnTo>
                    <a:pt x="629" y="27"/>
                  </a:lnTo>
                  <a:lnTo>
                    <a:pt x="664" y="47"/>
                  </a:lnTo>
                  <a:lnTo>
                    <a:pt x="696" y="70"/>
                  </a:lnTo>
                  <a:lnTo>
                    <a:pt x="724" y="99"/>
                  </a:lnTo>
                  <a:lnTo>
                    <a:pt x="747" y="131"/>
                  </a:lnTo>
                  <a:lnTo>
                    <a:pt x="766" y="167"/>
                  </a:lnTo>
                  <a:lnTo>
                    <a:pt x="781" y="205"/>
                  </a:lnTo>
                  <a:lnTo>
                    <a:pt x="790" y="246"/>
                  </a:lnTo>
                  <a:lnTo>
                    <a:pt x="793" y="288"/>
                  </a:lnTo>
                  <a:lnTo>
                    <a:pt x="790" y="330"/>
                  </a:lnTo>
                  <a:lnTo>
                    <a:pt x="781" y="373"/>
                  </a:lnTo>
                  <a:lnTo>
                    <a:pt x="768" y="415"/>
                  </a:lnTo>
                  <a:lnTo>
                    <a:pt x="750" y="456"/>
                  </a:lnTo>
                  <a:lnTo>
                    <a:pt x="726" y="495"/>
                  </a:lnTo>
                  <a:lnTo>
                    <a:pt x="701" y="530"/>
                  </a:lnTo>
                  <a:lnTo>
                    <a:pt x="670" y="562"/>
                  </a:lnTo>
                  <a:lnTo>
                    <a:pt x="637" y="588"/>
                  </a:lnTo>
                  <a:lnTo>
                    <a:pt x="691" y="605"/>
                  </a:lnTo>
                  <a:lnTo>
                    <a:pt x="742" y="628"/>
                  </a:lnTo>
                  <a:lnTo>
                    <a:pt x="790" y="654"/>
                  </a:lnTo>
                  <a:lnTo>
                    <a:pt x="835" y="685"/>
                  </a:lnTo>
                  <a:lnTo>
                    <a:pt x="876" y="718"/>
                  </a:lnTo>
                  <a:lnTo>
                    <a:pt x="912" y="754"/>
                  </a:lnTo>
                  <a:lnTo>
                    <a:pt x="944" y="792"/>
                  </a:lnTo>
                  <a:lnTo>
                    <a:pt x="971" y="831"/>
                  </a:lnTo>
                  <a:lnTo>
                    <a:pt x="992" y="870"/>
                  </a:lnTo>
                  <a:lnTo>
                    <a:pt x="1008" y="910"/>
                  </a:lnTo>
                  <a:lnTo>
                    <a:pt x="1018" y="948"/>
                  </a:lnTo>
                  <a:lnTo>
                    <a:pt x="1021" y="985"/>
                  </a:lnTo>
                  <a:lnTo>
                    <a:pt x="1018" y="1002"/>
                  </a:lnTo>
                  <a:lnTo>
                    <a:pt x="1008" y="1018"/>
                  </a:lnTo>
                  <a:lnTo>
                    <a:pt x="991" y="1033"/>
                  </a:lnTo>
                  <a:lnTo>
                    <a:pt x="969" y="1046"/>
                  </a:lnTo>
                  <a:lnTo>
                    <a:pt x="941" y="1059"/>
                  </a:lnTo>
                  <a:lnTo>
                    <a:pt x="908" y="1069"/>
                  </a:lnTo>
                  <a:lnTo>
                    <a:pt x="871" y="1079"/>
                  </a:lnTo>
                  <a:lnTo>
                    <a:pt x="831" y="1087"/>
                  </a:lnTo>
                  <a:lnTo>
                    <a:pt x="787" y="1095"/>
                  </a:lnTo>
                  <a:lnTo>
                    <a:pt x="741" y="1101"/>
                  </a:lnTo>
                  <a:lnTo>
                    <a:pt x="692" y="1107"/>
                  </a:lnTo>
                  <a:lnTo>
                    <a:pt x="641" y="1110"/>
                  </a:lnTo>
                  <a:lnTo>
                    <a:pt x="590" y="1112"/>
                  </a:lnTo>
                  <a:lnTo>
                    <a:pt x="536" y="1113"/>
                  </a:lnTo>
                  <a:lnTo>
                    <a:pt x="484" y="1113"/>
                  </a:lnTo>
                  <a:lnTo>
                    <a:pt x="431" y="1112"/>
                  </a:lnTo>
                  <a:lnTo>
                    <a:pt x="380" y="1110"/>
                  </a:lnTo>
                  <a:lnTo>
                    <a:pt x="330" y="1107"/>
                  </a:lnTo>
                  <a:lnTo>
                    <a:pt x="281" y="1101"/>
                  </a:lnTo>
                  <a:lnTo>
                    <a:pt x="234" y="1095"/>
                  </a:lnTo>
                  <a:lnTo>
                    <a:pt x="190" y="1087"/>
                  </a:lnTo>
                  <a:lnTo>
                    <a:pt x="150" y="1079"/>
                  </a:lnTo>
                  <a:lnTo>
                    <a:pt x="113" y="1069"/>
                  </a:lnTo>
                  <a:lnTo>
                    <a:pt x="81" y="1059"/>
                  </a:lnTo>
                  <a:lnTo>
                    <a:pt x="53" y="1046"/>
                  </a:lnTo>
                  <a:lnTo>
                    <a:pt x="30" y="1033"/>
                  </a:lnTo>
                  <a:lnTo>
                    <a:pt x="14" y="1018"/>
                  </a:lnTo>
                  <a:lnTo>
                    <a:pt x="4" y="1002"/>
                  </a:lnTo>
                  <a:lnTo>
                    <a:pt x="0" y="985"/>
                  </a:lnTo>
                  <a:lnTo>
                    <a:pt x="4" y="948"/>
                  </a:lnTo>
                  <a:lnTo>
                    <a:pt x="12" y="910"/>
                  </a:lnTo>
                  <a:lnTo>
                    <a:pt x="29" y="870"/>
                  </a:lnTo>
                  <a:lnTo>
                    <a:pt x="50" y="831"/>
                  </a:lnTo>
                  <a:lnTo>
                    <a:pt x="77" y="792"/>
                  </a:lnTo>
                  <a:lnTo>
                    <a:pt x="110" y="754"/>
                  </a:lnTo>
                  <a:lnTo>
                    <a:pt x="145" y="718"/>
                  </a:lnTo>
                  <a:lnTo>
                    <a:pt x="187" y="685"/>
                  </a:lnTo>
                  <a:lnTo>
                    <a:pt x="231" y="654"/>
                  </a:lnTo>
                  <a:lnTo>
                    <a:pt x="279" y="628"/>
                  </a:lnTo>
                  <a:lnTo>
                    <a:pt x="331" y="605"/>
                  </a:lnTo>
                  <a:lnTo>
                    <a:pt x="384" y="588"/>
                  </a:lnTo>
                  <a:lnTo>
                    <a:pt x="352" y="562"/>
                  </a:lnTo>
                  <a:lnTo>
                    <a:pt x="322" y="530"/>
                  </a:lnTo>
                  <a:lnTo>
                    <a:pt x="295" y="495"/>
                  </a:lnTo>
                  <a:lnTo>
                    <a:pt x="272" y="456"/>
                  </a:lnTo>
                  <a:lnTo>
                    <a:pt x="254" y="415"/>
                  </a:lnTo>
                  <a:lnTo>
                    <a:pt x="240" y="373"/>
                  </a:lnTo>
                  <a:lnTo>
                    <a:pt x="231" y="330"/>
                  </a:lnTo>
                  <a:lnTo>
                    <a:pt x="229" y="288"/>
                  </a:lnTo>
                  <a:lnTo>
                    <a:pt x="231" y="246"/>
                  </a:lnTo>
                  <a:lnTo>
                    <a:pt x="240" y="205"/>
                  </a:lnTo>
                  <a:lnTo>
                    <a:pt x="255" y="167"/>
                  </a:lnTo>
                  <a:lnTo>
                    <a:pt x="274" y="131"/>
                  </a:lnTo>
                  <a:lnTo>
                    <a:pt x="298" y="99"/>
                  </a:lnTo>
                  <a:lnTo>
                    <a:pt x="325" y="70"/>
                  </a:lnTo>
                  <a:lnTo>
                    <a:pt x="358" y="47"/>
                  </a:lnTo>
                  <a:lnTo>
                    <a:pt x="392" y="27"/>
                  </a:lnTo>
                  <a:lnTo>
                    <a:pt x="429" y="12"/>
                  </a:lnTo>
                  <a:lnTo>
                    <a:pt x="469" y="3"/>
                  </a:lnTo>
                  <a:lnTo>
                    <a:pt x="5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505" y="1268"/>
              <a:ext cx="153" cy="170"/>
            </a:xfrm>
            <a:custGeom>
              <a:avLst/>
              <a:gdLst>
                <a:gd name="T0" fmla="*/ 229 w 458"/>
                <a:gd name="T1" fmla="*/ 0 h 510"/>
                <a:gd name="T2" fmla="*/ 266 w 458"/>
                <a:gd name="T3" fmla="*/ 3 h 510"/>
                <a:gd name="T4" fmla="*/ 300 w 458"/>
                <a:gd name="T5" fmla="*/ 12 h 510"/>
                <a:gd name="T6" fmla="*/ 334 w 458"/>
                <a:gd name="T7" fmla="*/ 25 h 510"/>
                <a:gd name="T8" fmla="*/ 364 w 458"/>
                <a:gd name="T9" fmla="*/ 45 h 510"/>
                <a:gd name="T10" fmla="*/ 390 w 458"/>
                <a:gd name="T11" fmla="*/ 67 h 510"/>
                <a:gd name="T12" fmla="*/ 413 w 458"/>
                <a:gd name="T13" fmla="*/ 95 h 510"/>
                <a:gd name="T14" fmla="*/ 432 w 458"/>
                <a:gd name="T15" fmla="*/ 125 h 510"/>
                <a:gd name="T16" fmla="*/ 445 w 458"/>
                <a:gd name="T17" fmla="*/ 158 h 510"/>
                <a:gd name="T18" fmla="*/ 454 w 458"/>
                <a:gd name="T19" fmla="*/ 195 h 510"/>
                <a:gd name="T20" fmla="*/ 458 w 458"/>
                <a:gd name="T21" fmla="*/ 232 h 510"/>
                <a:gd name="T22" fmla="*/ 454 w 458"/>
                <a:gd name="T23" fmla="*/ 268 h 510"/>
                <a:gd name="T24" fmla="*/ 448 w 458"/>
                <a:gd name="T25" fmla="*/ 304 h 510"/>
                <a:gd name="T26" fmla="*/ 435 w 458"/>
                <a:gd name="T27" fmla="*/ 339 h 510"/>
                <a:gd name="T28" fmla="*/ 420 w 458"/>
                <a:gd name="T29" fmla="*/ 372 h 510"/>
                <a:gd name="T30" fmla="*/ 401 w 458"/>
                <a:gd name="T31" fmla="*/ 404 h 510"/>
                <a:gd name="T32" fmla="*/ 378 w 458"/>
                <a:gd name="T33" fmla="*/ 434 h 510"/>
                <a:gd name="T34" fmla="*/ 353 w 458"/>
                <a:gd name="T35" fmla="*/ 460 h 510"/>
                <a:gd name="T36" fmla="*/ 325 w 458"/>
                <a:gd name="T37" fmla="*/ 480 h 510"/>
                <a:gd name="T38" fmla="*/ 295 w 458"/>
                <a:gd name="T39" fmla="*/ 496 h 510"/>
                <a:gd name="T40" fmla="*/ 262 w 458"/>
                <a:gd name="T41" fmla="*/ 506 h 510"/>
                <a:gd name="T42" fmla="*/ 229 w 458"/>
                <a:gd name="T43" fmla="*/ 510 h 510"/>
                <a:gd name="T44" fmla="*/ 195 w 458"/>
                <a:gd name="T45" fmla="*/ 506 h 510"/>
                <a:gd name="T46" fmla="*/ 163 w 458"/>
                <a:gd name="T47" fmla="*/ 496 h 510"/>
                <a:gd name="T48" fmla="*/ 133 w 458"/>
                <a:gd name="T49" fmla="*/ 480 h 510"/>
                <a:gd name="T50" fmla="*/ 104 w 458"/>
                <a:gd name="T51" fmla="*/ 460 h 510"/>
                <a:gd name="T52" fmla="*/ 79 w 458"/>
                <a:gd name="T53" fmla="*/ 434 h 510"/>
                <a:gd name="T54" fmla="*/ 56 w 458"/>
                <a:gd name="T55" fmla="*/ 404 h 510"/>
                <a:gd name="T56" fmla="*/ 37 w 458"/>
                <a:gd name="T57" fmla="*/ 372 h 510"/>
                <a:gd name="T58" fmla="*/ 21 w 458"/>
                <a:gd name="T59" fmla="*/ 339 h 510"/>
                <a:gd name="T60" fmla="*/ 10 w 458"/>
                <a:gd name="T61" fmla="*/ 304 h 510"/>
                <a:gd name="T62" fmla="*/ 2 w 458"/>
                <a:gd name="T63" fmla="*/ 268 h 510"/>
                <a:gd name="T64" fmla="*/ 0 w 458"/>
                <a:gd name="T65" fmla="*/ 232 h 510"/>
                <a:gd name="T66" fmla="*/ 3 w 458"/>
                <a:gd name="T67" fmla="*/ 195 h 510"/>
                <a:gd name="T68" fmla="*/ 12 w 458"/>
                <a:gd name="T69" fmla="*/ 158 h 510"/>
                <a:gd name="T70" fmla="*/ 25 w 458"/>
                <a:gd name="T71" fmla="*/ 125 h 510"/>
                <a:gd name="T72" fmla="*/ 44 w 458"/>
                <a:gd name="T73" fmla="*/ 95 h 510"/>
                <a:gd name="T74" fmla="*/ 67 w 458"/>
                <a:gd name="T75" fmla="*/ 67 h 510"/>
                <a:gd name="T76" fmla="*/ 94 w 458"/>
                <a:gd name="T77" fmla="*/ 45 h 510"/>
                <a:gd name="T78" fmla="*/ 124 w 458"/>
                <a:gd name="T79" fmla="*/ 25 h 510"/>
                <a:gd name="T80" fmla="*/ 156 w 458"/>
                <a:gd name="T81" fmla="*/ 12 h 510"/>
                <a:gd name="T82" fmla="*/ 192 w 458"/>
                <a:gd name="T83" fmla="*/ 3 h 510"/>
                <a:gd name="T84" fmla="*/ 229 w 458"/>
                <a:gd name="T8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8" h="510">
                  <a:moveTo>
                    <a:pt x="229" y="0"/>
                  </a:moveTo>
                  <a:lnTo>
                    <a:pt x="266" y="3"/>
                  </a:lnTo>
                  <a:lnTo>
                    <a:pt x="300" y="12"/>
                  </a:lnTo>
                  <a:lnTo>
                    <a:pt x="334" y="25"/>
                  </a:lnTo>
                  <a:lnTo>
                    <a:pt x="364" y="45"/>
                  </a:lnTo>
                  <a:lnTo>
                    <a:pt x="390" y="67"/>
                  </a:lnTo>
                  <a:lnTo>
                    <a:pt x="413" y="95"/>
                  </a:lnTo>
                  <a:lnTo>
                    <a:pt x="432" y="125"/>
                  </a:lnTo>
                  <a:lnTo>
                    <a:pt x="445" y="158"/>
                  </a:lnTo>
                  <a:lnTo>
                    <a:pt x="454" y="195"/>
                  </a:lnTo>
                  <a:lnTo>
                    <a:pt x="458" y="232"/>
                  </a:lnTo>
                  <a:lnTo>
                    <a:pt x="454" y="268"/>
                  </a:lnTo>
                  <a:lnTo>
                    <a:pt x="448" y="304"/>
                  </a:lnTo>
                  <a:lnTo>
                    <a:pt x="435" y="339"/>
                  </a:lnTo>
                  <a:lnTo>
                    <a:pt x="420" y="372"/>
                  </a:lnTo>
                  <a:lnTo>
                    <a:pt x="401" y="404"/>
                  </a:lnTo>
                  <a:lnTo>
                    <a:pt x="378" y="434"/>
                  </a:lnTo>
                  <a:lnTo>
                    <a:pt x="353" y="460"/>
                  </a:lnTo>
                  <a:lnTo>
                    <a:pt x="325" y="480"/>
                  </a:lnTo>
                  <a:lnTo>
                    <a:pt x="295" y="496"/>
                  </a:lnTo>
                  <a:lnTo>
                    <a:pt x="262" y="506"/>
                  </a:lnTo>
                  <a:lnTo>
                    <a:pt x="229" y="510"/>
                  </a:lnTo>
                  <a:lnTo>
                    <a:pt x="195" y="506"/>
                  </a:lnTo>
                  <a:lnTo>
                    <a:pt x="163" y="496"/>
                  </a:lnTo>
                  <a:lnTo>
                    <a:pt x="133" y="480"/>
                  </a:lnTo>
                  <a:lnTo>
                    <a:pt x="104" y="460"/>
                  </a:lnTo>
                  <a:lnTo>
                    <a:pt x="79" y="434"/>
                  </a:lnTo>
                  <a:lnTo>
                    <a:pt x="56" y="404"/>
                  </a:lnTo>
                  <a:lnTo>
                    <a:pt x="37" y="372"/>
                  </a:lnTo>
                  <a:lnTo>
                    <a:pt x="21" y="339"/>
                  </a:lnTo>
                  <a:lnTo>
                    <a:pt x="10" y="304"/>
                  </a:lnTo>
                  <a:lnTo>
                    <a:pt x="2" y="268"/>
                  </a:lnTo>
                  <a:lnTo>
                    <a:pt x="0" y="232"/>
                  </a:lnTo>
                  <a:lnTo>
                    <a:pt x="3" y="195"/>
                  </a:lnTo>
                  <a:lnTo>
                    <a:pt x="12" y="158"/>
                  </a:lnTo>
                  <a:lnTo>
                    <a:pt x="25" y="125"/>
                  </a:lnTo>
                  <a:lnTo>
                    <a:pt x="44" y="95"/>
                  </a:lnTo>
                  <a:lnTo>
                    <a:pt x="67" y="67"/>
                  </a:lnTo>
                  <a:lnTo>
                    <a:pt x="94" y="45"/>
                  </a:lnTo>
                  <a:lnTo>
                    <a:pt x="124" y="25"/>
                  </a:lnTo>
                  <a:lnTo>
                    <a:pt x="156" y="12"/>
                  </a:lnTo>
                  <a:lnTo>
                    <a:pt x="192" y="3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353" y="1222"/>
              <a:ext cx="1027" cy="1204"/>
            </a:xfrm>
            <a:custGeom>
              <a:avLst/>
              <a:gdLst>
                <a:gd name="T0" fmla="*/ 1468 w 3082"/>
                <a:gd name="T1" fmla="*/ 350 h 3612"/>
                <a:gd name="T2" fmla="*/ 1570 w 3082"/>
                <a:gd name="T3" fmla="*/ 969 h 3612"/>
                <a:gd name="T4" fmla="*/ 1480 w 3082"/>
                <a:gd name="T5" fmla="*/ 1074 h 3612"/>
                <a:gd name="T6" fmla="*/ 1492 w 3082"/>
                <a:gd name="T7" fmla="*/ 1392 h 3612"/>
                <a:gd name="T8" fmla="*/ 2977 w 3082"/>
                <a:gd name="T9" fmla="*/ 1392 h 3612"/>
                <a:gd name="T10" fmla="*/ 2977 w 3082"/>
                <a:gd name="T11" fmla="*/ 292 h 3612"/>
                <a:gd name="T12" fmla="*/ 2271 w 3082"/>
                <a:gd name="T13" fmla="*/ 12 h 3612"/>
                <a:gd name="T14" fmla="*/ 2983 w 3082"/>
                <a:gd name="T15" fmla="*/ 198 h 3612"/>
                <a:gd name="T16" fmla="*/ 3082 w 3082"/>
                <a:gd name="T17" fmla="*/ 1334 h 3612"/>
                <a:gd name="T18" fmla="*/ 2952 w 3082"/>
                <a:gd name="T19" fmla="*/ 1495 h 3612"/>
                <a:gd name="T20" fmla="*/ 2860 w 3082"/>
                <a:gd name="T21" fmla="*/ 2544 h 3612"/>
                <a:gd name="T22" fmla="*/ 2784 w 3082"/>
                <a:gd name="T23" fmla="*/ 2538 h 3612"/>
                <a:gd name="T24" fmla="*/ 2284 w 3082"/>
                <a:gd name="T25" fmla="*/ 2251 h 3612"/>
                <a:gd name="T26" fmla="*/ 2177 w 3082"/>
                <a:gd name="T27" fmla="*/ 2234 h 3612"/>
                <a:gd name="T28" fmla="*/ 1680 w 3082"/>
                <a:gd name="T29" fmla="*/ 2543 h 3612"/>
                <a:gd name="T30" fmla="*/ 1814 w 3082"/>
                <a:gd name="T31" fmla="*/ 2787 h 3612"/>
                <a:gd name="T32" fmla="*/ 1691 w 3082"/>
                <a:gd name="T33" fmla="*/ 3061 h 3612"/>
                <a:gd name="T34" fmla="*/ 1934 w 3082"/>
                <a:gd name="T35" fmla="*/ 3253 h 3612"/>
                <a:gd name="T36" fmla="*/ 2040 w 3082"/>
                <a:gd name="T37" fmla="*/ 3501 h 3612"/>
                <a:gd name="T38" fmla="*/ 1852 w 3082"/>
                <a:gd name="T39" fmla="*/ 3586 h 3612"/>
                <a:gd name="T40" fmla="*/ 1506 w 3082"/>
                <a:gd name="T41" fmla="*/ 3612 h 3612"/>
                <a:gd name="T42" fmla="*/ 1171 w 3082"/>
                <a:gd name="T43" fmla="*/ 3578 h 3612"/>
                <a:gd name="T44" fmla="*/ 1021 w 3082"/>
                <a:gd name="T45" fmla="*/ 3484 h 3612"/>
                <a:gd name="T46" fmla="*/ 1167 w 3082"/>
                <a:gd name="T47" fmla="*/ 3217 h 3612"/>
                <a:gd name="T48" fmla="*/ 1343 w 3082"/>
                <a:gd name="T49" fmla="*/ 3029 h 3612"/>
                <a:gd name="T50" fmla="*/ 1253 w 3082"/>
                <a:gd name="T51" fmla="*/ 2745 h 3612"/>
                <a:gd name="T52" fmla="*/ 1413 w 3082"/>
                <a:gd name="T53" fmla="*/ 2526 h 3612"/>
                <a:gd name="T54" fmla="*/ 1585 w 3082"/>
                <a:gd name="T55" fmla="*/ 2477 h 3612"/>
                <a:gd name="T56" fmla="*/ 1416 w 3082"/>
                <a:gd name="T57" fmla="*/ 1427 h 3612"/>
                <a:gd name="T58" fmla="*/ 1017 w 3082"/>
                <a:gd name="T59" fmla="*/ 922 h 3612"/>
                <a:gd name="T60" fmla="*/ 938 w 3082"/>
                <a:gd name="T61" fmla="*/ 897 h 3612"/>
                <a:gd name="T62" fmla="*/ 957 w 3082"/>
                <a:gd name="T63" fmla="*/ 2540 h 3612"/>
                <a:gd name="T64" fmla="*/ 837 w 3082"/>
                <a:gd name="T65" fmla="*/ 2533 h 3612"/>
                <a:gd name="T66" fmla="*/ 685 w 3082"/>
                <a:gd name="T67" fmla="*/ 1639 h 3612"/>
                <a:gd name="T68" fmla="*/ 597 w 3082"/>
                <a:gd name="T69" fmla="*/ 2514 h 3612"/>
                <a:gd name="T70" fmla="*/ 781 w 3082"/>
                <a:gd name="T71" fmla="*/ 2705 h 3612"/>
                <a:gd name="T72" fmla="*/ 726 w 3082"/>
                <a:gd name="T73" fmla="*/ 2994 h 3612"/>
                <a:gd name="T74" fmla="*/ 834 w 3082"/>
                <a:gd name="T75" fmla="*/ 3184 h 3612"/>
                <a:gd name="T76" fmla="*/ 1018 w 3082"/>
                <a:gd name="T77" fmla="*/ 3447 h 3612"/>
                <a:gd name="T78" fmla="*/ 908 w 3082"/>
                <a:gd name="T79" fmla="*/ 3568 h 3612"/>
                <a:gd name="T80" fmla="*/ 589 w 3082"/>
                <a:gd name="T81" fmla="*/ 3611 h 3612"/>
                <a:gd name="T82" fmla="*/ 233 w 3082"/>
                <a:gd name="T83" fmla="*/ 3594 h 3612"/>
                <a:gd name="T84" fmla="*/ 13 w 3082"/>
                <a:gd name="T85" fmla="*/ 3517 h 3612"/>
                <a:gd name="T86" fmla="*/ 77 w 3082"/>
                <a:gd name="T87" fmla="*/ 3291 h 3612"/>
                <a:gd name="T88" fmla="*/ 384 w 3082"/>
                <a:gd name="T89" fmla="*/ 3087 h 3612"/>
                <a:gd name="T90" fmla="*/ 231 w 3082"/>
                <a:gd name="T91" fmla="*/ 2829 h 3612"/>
                <a:gd name="T92" fmla="*/ 327 w 3082"/>
                <a:gd name="T93" fmla="*/ 2568 h 3612"/>
                <a:gd name="T94" fmla="*/ 431 w 3082"/>
                <a:gd name="T95" fmla="*/ 1524 h 3612"/>
                <a:gd name="T96" fmla="*/ 235 w 3082"/>
                <a:gd name="T97" fmla="*/ 1570 h 3612"/>
                <a:gd name="T98" fmla="*/ 107 w 3082"/>
                <a:gd name="T99" fmla="*/ 1555 h 3612"/>
                <a:gd name="T100" fmla="*/ 237 w 3082"/>
                <a:gd name="T101" fmla="*/ 809 h 3612"/>
                <a:gd name="T102" fmla="*/ 268 w 3082"/>
                <a:gd name="T103" fmla="*/ 763 h 3612"/>
                <a:gd name="T104" fmla="*/ 297 w 3082"/>
                <a:gd name="T105" fmla="*/ 746 h 3612"/>
                <a:gd name="T106" fmla="*/ 461 w 3082"/>
                <a:gd name="T107" fmla="*/ 699 h 3612"/>
                <a:gd name="T108" fmla="*/ 672 w 3082"/>
                <a:gd name="T109" fmla="*/ 713 h 3612"/>
                <a:gd name="T110" fmla="*/ 759 w 3082"/>
                <a:gd name="T111" fmla="*/ 673 h 3612"/>
                <a:gd name="T112" fmla="*/ 1010 w 3082"/>
                <a:gd name="T113" fmla="*/ 726 h 3612"/>
                <a:gd name="T114" fmla="*/ 1391 w 3082"/>
                <a:gd name="T115" fmla="*/ 317 h 3612"/>
                <a:gd name="T116" fmla="*/ 1549 w 3082"/>
                <a:gd name="T117" fmla="*/ 186 h 3612"/>
                <a:gd name="T118" fmla="*/ 2235 w 3082"/>
                <a:gd name="T119" fmla="*/ 0 h 3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2" h="3612">
                  <a:moveTo>
                    <a:pt x="1549" y="268"/>
                  </a:moveTo>
                  <a:lnTo>
                    <a:pt x="1528" y="270"/>
                  </a:lnTo>
                  <a:lnTo>
                    <a:pt x="1508" y="278"/>
                  </a:lnTo>
                  <a:lnTo>
                    <a:pt x="1492" y="292"/>
                  </a:lnTo>
                  <a:lnTo>
                    <a:pt x="1479" y="307"/>
                  </a:lnTo>
                  <a:lnTo>
                    <a:pt x="1471" y="328"/>
                  </a:lnTo>
                  <a:lnTo>
                    <a:pt x="1468" y="350"/>
                  </a:lnTo>
                  <a:lnTo>
                    <a:pt x="1468" y="881"/>
                  </a:lnTo>
                  <a:lnTo>
                    <a:pt x="1508" y="894"/>
                  </a:lnTo>
                  <a:lnTo>
                    <a:pt x="1527" y="903"/>
                  </a:lnTo>
                  <a:lnTo>
                    <a:pt x="1544" y="916"/>
                  </a:lnTo>
                  <a:lnTo>
                    <a:pt x="1556" y="932"/>
                  </a:lnTo>
                  <a:lnTo>
                    <a:pt x="1565" y="950"/>
                  </a:lnTo>
                  <a:lnTo>
                    <a:pt x="1570" y="969"/>
                  </a:lnTo>
                  <a:lnTo>
                    <a:pt x="1571" y="990"/>
                  </a:lnTo>
                  <a:lnTo>
                    <a:pt x="1566" y="1011"/>
                  </a:lnTo>
                  <a:lnTo>
                    <a:pt x="1556" y="1033"/>
                  </a:lnTo>
                  <a:lnTo>
                    <a:pt x="1542" y="1050"/>
                  </a:lnTo>
                  <a:lnTo>
                    <a:pt x="1523" y="1063"/>
                  </a:lnTo>
                  <a:lnTo>
                    <a:pt x="1502" y="1072"/>
                  </a:lnTo>
                  <a:lnTo>
                    <a:pt x="1480" y="1074"/>
                  </a:lnTo>
                  <a:lnTo>
                    <a:pt x="1477" y="1074"/>
                  </a:lnTo>
                  <a:lnTo>
                    <a:pt x="1472" y="1073"/>
                  </a:lnTo>
                  <a:lnTo>
                    <a:pt x="1469" y="1072"/>
                  </a:lnTo>
                  <a:lnTo>
                    <a:pt x="1469" y="1334"/>
                  </a:lnTo>
                  <a:lnTo>
                    <a:pt x="1471" y="1356"/>
                  </a:lnTo>
                  <a:lnTo>
                    <a:pt x="1480" y="1376"/>
                  </a:lnTo>
                  <a:lnTo>
                    <a:pt x="1492" y="1392"/>
                  </a:lnTo>
                  <a:lnTo>
                    <a:pt x="1508" y="1405"/>
                  </a:lnTo>
                  <a:lnTo>
                    <a:pt x="1528" y="1414"/>
                  </a:lnTo>
                  <a:lnTo>
                    <a:pt x="1549" y="1416"/>
                  </a:lnTo>
                  <a:lnTo>
                    <a:pt x="2920" y="1416"/>
                  </a:lnTo>
                  <a:lnTo>
                    <a:pt x="2941" y="1414"/>
                  </a:lnTo>
                  <a:lnTo>
                    <a:pt x="2961" y="1405"/>
                  </a:lnTo>
                  <a:lnTo>
                    <a:pt x="2977" y="1392"/>
                  </a:lnTo>
                  <a:lnTo>
                    <a:pt x="2990" y="1376"/>
                  </a:lnTo>
                  <a:lnTo>
                    <a:pt x="2998" y="1356"/>
                  </a:lnTo>
                  <a:lnTo>
                    <a:pt x="3002" y="1334"/>
                  </a:lnTo>
                  <a:lnTo>
                    <a:pt x="3002" y="350"/>
                  </a:lnTo>
                  <a:lnTo>
                    <a:pt x="2998" y="328"/>
                  </a:lnTo>
                  <a:lnTo>
                    <a:pt x="2990" y="307"/>
                  </a:lnTo>
                  <a:lnTo>
                    <a:pt x="2977" y="292"/>
                  </a:lnTo>
                  <a:lnTo>
                    <a:pt x="2961" y="278"/>
                  </a:lnTo>
                  <a:lnTo>
                    <a:pt x="2941" y="270"/>
                  </a:lnTo>
                  <a:lnTo>
                    <a:pt x="2920" y="268"/>
                  </a:lnTo>
                  <a:lnTo>
                    <a:pt x="1549" y="268"/>
                  </a:lnTo>
                  <a:close/>
                  <a:moveTo>
                    <a:pt x="2235" y="0"/>
                  </a:moveTo>
                  <a:lnTo>
                    <a:pt x="2254" y="4"/>
                  </a:lnTo>
                  <a:lnTo>
                    <a:pt x="2271" y="12"/>
                  </a:lnTo>
                  <a:lnTo>
                    <a:pt x="2283" y="25"/>
                  </a:lnTo>
                  <a:lnTo>
                    <a:pt x="2292" y="42"/>
                  </a:lnTo>
                  <a:lnTo>
                    <a:pt x="2296" y="62"/>
                  </a:lnTo>
                  <a:lnTo>
                    <a:pt x="2296" y="186"/>
                  </a:lnTo>
                  <a:lnTo>
                    <a:pt x="2920" y="186"/>
                  </a:lnTo>
                  <a:lnTo>
                    <a:pt x="2952" y="189"/>
                  </a:lnTo>
                  <a:lnTo>
                    <a:pt x="2983" y="198"/>
                  </a:lnTo>
                  <a:lnTo>
                    <a:pt x="3011" y="213"/>
                  </a:lnTo>
                  <a:lnTo>
                    <a:pt x="3034" y="234"/>
                  </a:lnTo>
                  <a:lnTo>
                    <a:pt x="3054" y="257"/>
                  </a:lnTo>
                  <a:lnTo>
                    <a:pt x="3069" y="286"/>
                  </a:lnTo>
                  <a:lnTo>
                    <a:pt x="3079" y="317"/>
                  </a:lnTo>
                  <a:lnTo>
                    <a:pt x="3082" y="350"/>
                  </a:lnTo>
                  <a:lnTo>
                    <a:pt x="3082" y="1334"/>
                  </a:lnTo>
                  <a:lnTo>
                    <a:pt x="3079" y="1367"/>
                  </a:lnTo>
                  <a:lnTo>
                    <a:pt x="3069" y="1398"/>
                  </a:lnTo>
                  <a:lnTo>
                    <a:pt x="3054" y="1427"/>
                  </a:lnTo>
                  <a:lnTo>
                    <a:pt x="3034" y="1450"/>
                  </a:lnTo>
                  <a:lnTo>
                    <a:pt x="3011" y="1471"/>
                  </a:lnTo>
                  <a:lnTo>
                    <a:pt x="2983" y="1486"/>
                  </a:lnTo>
                  <a:lnTo>
                    <a:pt x="2952" y="1495"/>
                  </a:lnTo>
                  <a:lnTo>
                    <a:pt x="2921" y="1498"/>
                  </a:lnTo>
                  <a:lnTo>
                    <a:pt x="2627" y="1498"/>
                  </a:lnTo>
                  <a:lnTo>
                    <a:pt x="2884" y="2477"/>
                  </a:lnTo>
                  <a:lnTo>
                    <a:pt x="2887" y="2497"/>
                  </a:lnTo>
                  <a:lnTo>
                    <a:pt x="2882" y="2516"/>
                  </a:lnTo>
                  <a:lnTo>
                    <a:pt x="2873" y="2532"/>
                  </a:lnTo>
                  <a:lnTo>
                    <a:pt x="2860" y="2544"/>
                  </a:lnTo>
                  <a:lnTo>
                    <a:pt x="2842" y="2554"/>
                  </a:lnTo>
                  <a:lnTo>
                    <a:pt x="2836" y="2554"/>
                  </a:lnTo>
                  <a:lnTo>
                    <a:pt x="2832" y="2555"/>
                  </a:lnTo>
                  <a:lnTo>
                    <a:pt x="2826" y="2555"/>
                  </a:lnTo>
                  <a:lnTo>
                    <a:pt x="2811" y="2554"/>
                  </a:lnTo>
                  <a:lnTo>
                    <a:pt x="2796" y="2547"/>
                  </a:lnTo>
                  <a:lnTo>
                    <a:pt x="2784" y="2538"/>
                  </a:lnTo>
                  <a:lnTo>
                    <a:pt x="2774" y="2525"/>
                  </a:lnTo>
                  <a:lnTo>
                    <a:pt x="2768" y="2509"/>
                  </a:lnTo>
                  <a:lnTo>
                    <a:pt x="2501" y="1498"/>
                  </a:lnTo>
                  <a:lnTo>
                    <a:pt x="2296" y="1498"/>
                  </a:lnTo>
                  <a:lnTo>
                    <a:pt x="2296" y="2215"/>
                  </a:lnTo>
                  <a:lnTo>
                    <a:pt x="2292" y="2234"/>
                  </a:lnTo>
                  <a:lnTo>
                    <a:pt x="2284" y="2251"/>
                  </a:lnTo>
                  <a:lnTo>
                    <a:pt x="2271" y="2265"/>
                  </a:lnTo>
                  <a:lnTo>
                    <a:pt x="2254" y="2274"/>
                  </a:lnTo>
                  <a:lnTo>
                    <a:pt x="2235" y="2277"/>
                  </a:lnTo>
                  <a:lnTo>
                    <a:pt x="2216" y="2274"/>
                  </a:lnTo>
                  <a:lnTo>
                    <a:pt x="2200" y="2265"/>
                  </a:lnTo>
                  <a:lnTo>
                    <a:pt x="2186" y="2251"/>
                  </a:lnTo>
                  <a:lnTo>
                    <a:pt x="2177" y="2234"/>
                  </a:lnTo>
                  <a:lnTo>
                    <a:pt x="2174" y="2215"/>
                  </a:lnTo>
                  <a:lnTo>
                    <a:pt x="2174" y="1498"/>
                  </a:lnTo>
                  <a:lnTo>
                    <a:pt x="1968" y="1498"/>
                  </a:lnTo>
                  <a:lnTo>
                    <a:pt x="1702" y="2509"/>
                  </a:lnTo>
                  <a:lnTo>
                    <a:pt x="1698" y="2523"/>
                  </a:lnTo>
                  <a:lnTo>
                    <a:pt x="1690" y="2534"/>
                  </a:lnTo>
                  <a:lnTo>
                    <a:pt x="1680" y="2543"/>
                  </a:lnTo>
                  <a:lnTo>
                    <a:pt x="1712" y="2567"/>
                  </a:lnTo>
                  <a:lnTo>
                    <a:pt x="1742" y="2596"/>
                  </a:lnTo>
                  <a:lnTo>
                    <a:pt x="1767" y="2627"/>
                  </a:lnTo>
                  <a:lnTo>
                    <a:pt x="1787" y="2663"/>
                  </a:lnTo>
                  <a:lnTo>
                    <a:pt x="1802" y="2701"/>
                  </a:lnTo>
                  <a:lnTo>
                    <a:pt x="1811" y="2743"/>
                  </a:lnTo>
                  <a:lnTo>
                    <a:pt x="1814" y="2787"/>
                  </a:lnTo>
                  <a:lnTo>
                    <a:pt x="1812" y="2829"/>
                  </a:lnTo>
                  <a:lnTo>
                    <a:pt x="1803" y="2872"/>
                  </a:lnTo>
                  <a:lnTo>
                    <a:pt x="1790" y="2914"/>
                  </a:lnTo>
                  <a:lnTo>
                    <a:pt x="1771" y="2955"/>
                  </a:lnTo>
                  <a:lnTo>
                    <a:pt x="1748" y="2994"/>
                  </a:lnTo>
                  <a:lnTo>
                    <a:pt x="1721" y="3029"/>
                  </a:lnTo>
                  <a:lnTo>
                    <a:pt x="1691" y="3061"/>
                  </a:lnTo>
                  <a:lnTo>
                    <a:pt x="1659" y="3087"/>
                  </a:lnTo>
                  <a:lnTo>
                    <a:pt x="1712" y="3104"/>
                  </a:lnTo>
                  <a:lnTo>
                    <a:pt x="1764" y="3127"/>
                  </a:lnTo>
                  <a:lnTo>
                    <a:pt x="1812" y="3153"/>
                  </a:lnTo>
                  <a:lnTo>
                    <a:pt x="1857" y="3184"/>
                  </a:lnTo>
                  <a:lnTo>
                    <a:pt x="1897" y="3217"/>
                  </a:lnTo>
                  <a:lnTo>
                    <a:pt x="1934" y="3253"/>
                  </a:lnTo>
                  <a:lnTo>
                    <a:pt x="1965" y="3291"/>
                  </a:lnTo>
                  <a:lnTo>
                    <a:pt x="1992" y="3329"/>
                  </a:lnTo>
                  <a:lnTo>
                    <a:pt x="2014" y="3369"/>
                  </a:lnTo>
                  <a:lnTo>
                    <a:pt x="2030" y="3409"/>
                  </a:lnTo>
                  <a:lnTo>
                    <a:pt x="2040" y="3447"/>
                  </a:lnTo>
                  <a:lnTo>
                    <a:pt x="2043" y="3484"/>
                  </a:lnTo>
                  <a:lnTo>
                    <a:pt x="2040" y="3501"/>
                  </a:lnTo>
                  <a:lnTo>
                    <a:pt x="2029" y="3517"/>
                  </a:lnTo>
                  <a:lnTo>
                    <a:pt x="2012" y="3532"/>
                  </a:lnTo>
                  <a:lnTo>
                    <a:pt x="1990" y="3545"/>
                  </a:lnTo>
                  <a:lnTo>
                    <a:pt x="1963" y="3558"/>
                  </a:lnTo>
                  <a:lnTo>
                    <a:pt x="1929" y="3568"/>
                  </a:lnTo>
                  <a:lnTo>
                    <a:pt x="1893" y="3578"/>
                  </a:lnTo>
                  <a:lnTo>
                    <a:pt x="1852" y="3586"/>
                  </a:lnTo>
                  <a:lnTo>
                    <a:pt x="1809" y="3594"/>
                  </a:lnTo>
                  <a:lnTo>
                    <a:pt x="1763" y="3600"/>
                  </a:lnTo>
                  <a:lnTo>
                    <a:pt x="1714" y="3606"/>
                  </a:lnTo>
                  <a:lnTo>
                    <a:pt x="1663" y="3609"/>
                  </a:lnTo>
                  <a:lnTo>
                    <a:pt x="1611" y="3611"/>
                  </a:lnTo>
                  <a:lnTo>
                    <a:pt x="1558" y="3612"/>
                  </a:lnTo>
                  <a:lnTo>
                    <a:pt x="1506" y="3612"/>
                  </a:lnTo>
                  <a:lnTo>
                    <a:pt x="1453" y="3611"/>
                  </a:lnTo>
                  <a:lnTo>
                    <a:pt x="1401" y="3609"/>
                  </a:lnTo>
                  <a:lnTo>
                    <a:pt x="1351" y="3606"/>
                  </a:lnTo>
                  <a:lnTo>
                    <a:pt x="1303" y="3600"/>
                  </a:lnTo>
                  <a:lnTo>
                    <a:pt x="1256" y="3594"/>
                  </a:lnTo>
                  <a:lnTo>
                    <a:pt x="1212" y="3586"/>
                  </a:lnTo>
                  <a:lnTo>
                    <a:pt x="1171" y="3578"/>
                  </a:lnTo>
                  <a:lnTo>
                    <a:pt x="1135" y="3568"/>
                  </a:lnTo>
                  <a:lnTo>
                    <a:pt x="1103" y="3558"/>
                  </a:lnTo>
                  <a:lnTo>
                    <a:pt x="1075" y="3545"/>
                  </a:lnTo>
                  <a:lnTo>
                    <a:pt x="1052" y="3532"/>
                  </a:lnTo>
                  <a:lnTo>
                    <a:pt x="1036" y="3517"/>
                  </a:lnTo>
                  <a:lnTo>
                    <a:pt x="1025" y="3501"/>
                  </a:lnTo>
                  <a:lnTo>
                    <a:pt x="1021" y="3484"/>
                  </a:lnTo>
                  <a:lnTo>
                    <a:pt x="1024" y="3447"/>
                  </a:lnTo>
                  <a:lnTo>
                    <a:pt x="1034" y="3409"/>
                  </a:lnTo>
                  <a:lnTo>
                    <a:pt x="1050" y="3369"/>
                  </a:lnTo>
                  <a:lnTo>
                    <a:pt x="1072" y="3329"/>
                  </a:lnTo>
                  <a:lnTo>
                    <a:pt x="1099" y="3291"/>
                  </a:lnTo>
                  <a:lnTo>
                    <a:pt x="1130" y="3253"/>
                  </a:lnTo>
                  <a:lnTo>
                    <a:pt x="1167" y="3217"/>
                  </a:lnTo>
                  <a:lnTo>
                    <a:pt x="1209" y="3184"/>
                  </a:lnTo>
                  <a:lnTo>
                    <a:pt x="1253" y="3153"/>
                  </a:lnTo>
                  <a:lnTo>
                    <a:pt x="1301" y="3127"/>
                  </a:lnTo>
                  <a:lnTo>
                    <a:pt x="1352" y="3104"/>
                  </a:lnTo>
                  <a:lnTo>
                    <a:pt x="1406" y="3087"/>
                  </a:lnTo>
                  <a:lnTo>
                    <a:pt x="1373" y="3061"/>
                  </a:lnTo>
                  <a:lnTo>
                    <a:pt x="1343" y="3029"/>
                  </a:lnTo>
                  <a:lnTo>
                    <a:pt x="1316" y="2994"/>
                  </a:lnTo>
                  <a:lnTo>
                    <a:pt x="1294" y="2955"/>
                  </a:lnTo>
                  <a:lnTo>
                    <a:pt x="1276" y="2914"/>
                  </a:lnTo>
                  <a:lnTo>
                    <a:pt x="1261" y="2872"/>
                  </a:lnTo>
                  <a:lnTo>
                    <a:pt x="1253" y="2829"/>
                  </a:lnTo>
                  <a:lnTo>
                    <a:pt x="1250" y="2787"/>
                  </a:lnTo>
                  <a:lnTo>
                    <a:pt x="1253" y="2745"/>
                  </a:lnTo>
                  <a:lnTo>
                    <a:pt x="1262" y="2704"/>
                  </a:lnTo>
                  <a:lnTo>
                    <a:pt x="1277" y="2665"/>
                  </a:lnTo>
                  <a:lnTo>
                    <a:pt x="1296" y="2630"/>
                  </a:lnTo>
                  <a:lnTo>
                    <a:pt x="1319" y="2598"/>
                  </a:lnTo>
                  <a:lnTo>
                    <a:pt x="1347" y="2569"/>
                  </a:lnTo>
                  <a:lnTo>
                    <a:pt x="1378" y="2546"/>
                  </a:lnTo>
                  <a:lnTo>
                    <a:pt x="1413" y="2526"/>
                  </a:lnTo>
                  <a:lnTo>
                    <a:pt x="1451" y="2511"/>
                  </a:lnTo>
                  <a:lnTo>
                    <a:pt x="1490" y="2502"/>
                  </a:lnTo>
                  <a:lnTo>
                    <a:pt x="1533" y="2499"/>
                  </a:lnTo>
                  <a:lnTo>
                    <a:pt x="1559" y="2501"/>
                  </a:lnTo>
                  <a:lnTo>
                    <a:pt x="1585" y="2505"/>
                  </a:lnTo>
                  <a:lnTo>
                    <a:pt x="1584" y="2491"/>
                  </a:lnTo>
                  <a:lnTo>
                    <a:pt x="1585" y="2477"/>
                  </a:lnTo>
                  <a:lnTo>
                    <a:pt x="1843" y="1498"/>
                  </a:lnTo>
                  <a:lnTo>
                    <a:pt x="1549" y="1498"/>
                  </a:lnTo>
                  <a:lnTo>
                    <a:pt x="1517" y="1495"/>
                  </a:lnTo>
                  <a:lnTo>
                    <a:pt x="1487" y="1486"/>
                  </a:lnTo>
                  <a:lnTo>
                    <a:pt x="1460" y="1471"/>
                  </a:lnTo>
                  <a:lnTo>
                    <a:pt x="1435" y="1450"/>
                  </a:lnTo>
                  <a:lnTo>
                    <a:pt x="1416" y="1427"/>
                  </a:lnTo>
                  <a:lnTo>
                    <a:pt x="1401" y="1398"/>
                  </a:lnTo>
                  <a:lnTo>
                    <a:pt x="1392" y="1367"/>
                  </a:lnTo>
                  <a:lnTo>
                    <a:pt x="1389" y="1334"/>
                  </a:lnTo>
                  <a:lnTo>
                    <a:pt x="1389" y="1048"/>
                  </a:lnTo>
                  <a:lnTo>
                    <a:pt x="1018" y="92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5" y="922"/>
                  </a:lnTo>
                  <a:lnTo>
                    <a:pt x="1013" y="920"/>
                  </a:lnTo>
                  <a:lnTo>
                    <a:pt x="1005" y="917"/>
                  </a:lnTo>
                  <a:lnTo>
                    <a:pt x="994" y="914"/>
                  </a:lnTo>
                  <a:lnTo>
                    <a:pt x="979" y="909"/>
                  </a:lnTo>
                  <a:lnTo>
                    <a:pt x="960" y="903"/>
                  </a:lnTo>
                  <a:lnTo>
                    <a:pt x="938" y="897"/>
                  </a:lnTo>
                  <a:lnTo>
                    <a:pt x="938" y="1524"/>
                  </a:lnTo>
                  <a:lnTo>
                    <a:pt x="1010" y="2435"/>
                  </a:lnTo>
                  <a:lnTo>
                    <a:pt x="1009" y="2461"/>
                  </a:lnTo>
                  <a:lnTo>
                    <a:pt x="1002" y="2485"/>
                  </a:lnTo>
                  <a:lnTo>
                    <a:pt x="991" y="2507"/>
                  </a:lnTo>
                  <a:lnTo>
                    <a:pt x="976" y="2525"/>
                  </a:lnTo>
                  <a:lnTo>
                    <a:pt x="957" y="2540"/>
                  </a:lnTo>
                  <a:lnTo>
                    <a:pt x="935" y="2550"/>
                  </a:lnTo>
                  <a:lnTo>
                    <a:pt x="910" y="2555"/>
                  </a:lnTo>
                  <a:lnTo>
                    <a:pt x="906" y="2555"/>
                  </a:lnTo>
                  <a:lnTo>
                    <a:pt x="901" y="2555"/>
                  </a:lnTo>
                  <a:lnTo>
                    <a:pt x="878" y="2552"/>
                  </a:lnTo>
                  <a:lnTo>
                    <a:pt x="857" y="2546"/>
                  </a:lnTo>
                  <a:lnTo>
                    <a:pt x="837" y="2533"/>
                  </a:lnTo>
                  <a:lnTo>
                    <a:pt x="820" y="2517"/>
                  </a:lnTo>
                  <a:lnTo>
                    <a:pt x="808" y="2499"/>
                  </a:lnTo>
                  <a:lnTo>
                    <a:pt x="798" y="2477"/>
                  </a:lnTo>
                  <a:lnTo>
                    <a:pt x="793" y="2453"/>
                  </a:lnTo>
                  <a:lnTo>
                    <a:pt x="728" y="1630"/>
                  </a:lnTo>
                  <a:lnTo>
                    <a:pt x="707" y="1637"/>
                  </a:lnTo>
                  <a:lnTo>
                    <a:pt x="685" y="1639"/>
                  </a:lnTo>
                  <a:lnTo>
                    <a:pt x="662" y="1637"/>
                  </a:lnTo>
                  <a:lnTo>
                    <a:pt x="640" y="1630"/>
                  </a:lnTo>
                  <a:lnTo>
                    <a:pt x="575" y="2453"/>
                  </a:lnTo>
                  <a:lnTo>
                    <a:pt x="572" y="2472"/>
                  </a:lnTo>
                  <a:lnTo>
                    <a:pt x="566" y="2489"/>
                  </a:lnTo>
                  <a:lnTo>
                    <a:pt x="557" y="2505"/>
                  </a:lnTo>
                  <a:lnTo>
                    <a:pt x="597" y="2514"/>
                  </a:lnTo>
                  <a:lnTo>
                    <a:pt x="633" y="2529"/>
                  </a:lnTo>
                  <a:lnTo>
                    <a:pt x="667" y="2548"/>
                  </a:lnTo>
                  <a:lnTo>
                    <a:pt x="698" y="2573"/>
                  </a:lnTo>
                  <a:lnTo>
                    <a:pt x="725" y="2600"/>
                  </a:lnTo>
                  <a:lnTo>
                    <a:pt x="748" y="2632"/>
                  </a:lnTo>
                  <a:lnTo>
                    <a:pt x="767" y="2667"/>
                  </a:lnTo>
                  <a:lnTo>
                    <a:pt x="781" y="2705"/>
                  </a:lnTo>
                  <a:lnTo>
                    <a:pt x="790" y="2745"/>
                  </a:lnTo>
                  <a:lnTo>
                    <a:pt x="792" y="2787"/>
                  </a:lnTo>
                  <a:lnTo>
                    <a:pt x="790" y="2829"/>
                  </a:lnTo>
                  <a:lnTo>
                    <a:pt x="781" y="2872"/>
                  </a:lnTo>
                  <a:lnTo>
                    <a:pt x="767" y="2914"/>
                  </a:lnTo>
                  <a:lnTo>
                    <a:pt x="750" y="2955"/>
                  </a:lnTo>
                  <a:lnTo>
                    <a:pt x="726" y="2994"/>
                  </a:lnTo>
                  <a:lnTo>
                    <a:pt x="700" y="3029"/>
                  </a:lnTo>
                  <a:lnTo>
                    <a:pt x="670" y="3061"/>
                  </a:lnTo>
                  <a:lnTo>
                    <a:pt x="637" y="3087"/>
                  </a:lnTo>
                  <a:lnTo>
                    <a:pt x="690" y="3104"/>
                  </a:lnTo>
                  <a:lnTo>
                    <a:pt x="742" y="3127"/>
                  </a:lnTo>
                  <a:lnTo>
                    <a:pt x="790" y="3153"/>
                  </a:lnTo>
                  <a:lnTo>
                    <a:pt x="834" y="3184"/>
                  </a:lnTo>
                  <a:lnTo>
                    <a:pt x="875" y="3217"/>
                  </a:lnTo>
                  <a:lnTo>
                    <a:pt x="912" y="3253"/>
                  </a:lnTo>
                  <a:lnTo>
                    <a:pt x="944" y="3291"/>
                  </a:lnTo>
                  <a:lnTo>
                    <a:pt x="971" y="3329"/>
                  </a:lnTo>
                  <a:lnTo>
                    <a:pt x="992" y="3369"/>
                  </a:lnTo>
                  <a:lnTo>
                    <a:pt x="1008" y="3409"/>
                  </a:lnTo>
                  <a:lnTo>
                    <a:pt x="1018" y="3447"/>
                  </a:lnTo>
                  <a:lnTo>
                    <a:pt x="1021" y="3484"/>
                  </a:lnTo>
                  <a:lnTo>
                    <a:pt x="1018" y="3501"/>
                  </a:lnTo>
                  <a:lnTo>
                    <a:pt x="1006" y="3517"/>
                  </a:lnTo>
                  <a:lnTo>
                    <a:pt x="991" y="3532"/>
                  </a:lnTo>
                  <a:lnTo>
                    <a:pt x="969" y="3545"/>
                  </a:lnTo>
                  <a:lnTo>
                    <a:pt x="941" y="3558"/>
                  </a:lnTo>
                  <a:lnTo>
                    <a:pt x="908" y="3568"/>
                  </a:lnTo>
                  <a:lnTo>
                    <a:pt x="871" y="3578"/>
                  </a:lnTo>
                  <a:lnTo>
                    <a:pt x="831" y="3586"/>
                  </a:lnTo>
                  <a:lnTo>
                    <a:pt x="786" y="3594"/>
                  </a:lnTo>
                  <a:lnTo>
                    <a:pt x="741" y="3600"/>
                  </a:lnTo>
                  <a:lnTo>
                    <a:pt x="691" y="3606"/>
                  </a:lnTo>
                  <a:lnTo>
                    <a:pt x="641" y="3609"/>
                  </a:lnTo>
                  <a:lnTo>
                    <a:pt x="589" y="3611"/>
                  </a:lnTo>
                  <a:lnTo>
                    <a:pt x="536" y="3612"/>
                  </a:lnTo>
                  <a:lnTo>
                    <a:pt x="484" y="3612"/>
                  </a:lnTo>
                  <a:lnTo>
                    <a:pt x="431" y="3611"/>
                  </a:lnTo>
                  <a:lnTo>
                    <a:pt x="380" y="3609"/>
                  </a:lnTo>
                  <a:lnTo>
                    <a:pt x="328" y="3606"/>
                  </a:lnTo>
                  <a:lnTo>
                    <a:pt x="280" y="3600"/>
                  </a:lnTo>
                  <a:lnTo>
                    <a:pt x="233" y="3594"/>
                  </a:lnTo>
                  <a:lnTo>
                    <a:pt x="190" y="3586"/>
                  </a:lnTo>
                  <a:lnTo>
                    <a:pt x="150" y="3578"/>
                  </a:lnTo>
                  <a:lnTo>
                    <a:pt x="113" y="3568"/>
                  </a:lnTo>
                  <a:lnTo>
                    <a:pt x="80" y="3558"/>
                  </a:lnTo>
                  <a:lnTo>
                    <a:pt x="53" y="3545"/>
                  </a:lnTo>
                  <a:lnTo>
                    <a:pt x="30" y="3532"/>
                  </a:lnTo>
                  <a:lnTo>
                    <a:pt x="13" y="3517"/>
                  </a:lnTo>
                  <a:lnTo>
                    <a:pt x="3" y="3501"/>
                  </a:lnTo>
                  <a:lnTo>
                    <a:pt x="0" y="3484"/>
                  </a:lnTo>
                  <a:lnTo>
                    <a:pt x="3" y="3447"/>
                  </a:lnTo>
                  <a:lnTo>
                    <a:pt x="12" y="3409"/>
                  </a:lnTo>
                  <a:lnTo>
                    <a:pt x="29" y="3369"/>
                  </a:lnTo>
                  <a:lnTo>
                    <a:pt x="50" y="3329"/>
                  </a:lnTo>
                  <a:lnTo>
                    <a:pt x="77" y="3291"/>
                  </a:lnTo>
                  <a:lnTo>
                    <a:pt x="109" y="3253"/>
                  </a:lnTo>
                  <a:lnTo>
                    <a:pt x="145" y="3217"/>
                  </a:lnTo>
                  <a:lnTo>
                    <a:pt x="187" y="3184"/>
                  </a:lnTo>
                  <a:lnTo>
                    <a:pt x="231" y="3153"/>
                  </a:lnTo>
                  <a:lnTo>
                    <a:pt x="279" y="3127"/>
                  </a:lnTo>
                  <a:lnTo>
                    <a:pt x="331" y="3104"/>
                  </a:lnTo>
                  <a:lnTo>
                    <a:pt x="384" y="3087"/>
                  </a:lnTo>
                  <a:lnTo>
                    <a:pt x="351" y="3061"/>
                  </a:lnTo>
                  <a:lnTo>
                    <a:pt x="321" y="3029"/>
                  </a:lnTo>
                  <a:lnTo>
                    <a:pt x="295" y="2994"/>
                  </a:lnTo>
                  <a:lnTo>
                    <a:pt x="271" y="2955"/>
                  </a:lnTo>
                  <a:lnTo>
                    <a:pt x="254" y="2914"/>
                  </a:lnTo>
                  <a:lnTo>
                    <a:pt x="240" y="2872"/>
                  </a:lnTo>
                  <a:lnTo>
                    <a:pt x="231" y="2829"/>
                  </a:lnTo>
                  <a:lnTo>
                    <a:pt x="229" y="2787"/>
                  </a:lnTo>
                  <a:lnTo>
                    <a:pt x="231" y="2743"/>
                  </a:lnTo>
                  <a:lnTo>
                    <a:pt x="240" y="2703"/>
                  </a:lnTo>
                  <a:lnTo>
                    <a:pt x="256" y="2664"/>
                  </a:lnTo>
                  <a:lnTo>
                    <a:pt x="275" y="2629"/>
                  </a:lnTo>
                  <a:lnTo>
                    <a:pt x="299" y="2597"/>
                  </a:lnTo>
                  <a:lnTo>
                    <a:pt x="327" y="2568"/>
                  </a:lnTo>
                  <a:lnTo>
                    <a:pt x="360" y="2544"/>
                  </a:lnTo>
                  <a:lnTo>
                    <a:pt x="395" y="2525"/>
                  </a:lnTo>
                  <a:lnTo>
                    <a:pt x="379" y="2507"/>
                  </a:lnTo>
                  <a:lnTo>
                    <a:pt x="368" y="2485"/>
                  </a:lnTo>
                  <a:lnTo>
                    <a:pt x="361" y="2461"/>
                  </a:lnTo>
                  <a:lnTo>
                    <a:pt x="360" y="2435"/>
                  </a:lnTo>
                  <a:lnTo>
                    <a:pt x="431" y="1524"/>
                  </a:lnTo>
                  <a:lnTo>
                    <a:pt x="431" y="897"/>
                  </a:lnTo>
                  <a:lnTo>
                    <a:pt x="414" y="901"/>
                  </a:lnTo>
                  <a:lnTo>
                    <a:pt x="400" y="906"/>
                  </a:lnTo>
                  <a:lnTo>
                    <a:pt x="266" y="1517"/>
                  </a:lnTo>
                  <a:lnTo>
                    <a:pt x="259" y="1538"/>
                  </a:lnTo>
                  <a:lnTo>
                    <a:pt x="249" y="1555"/>
                  </a:lnTo>
                  <a:lnTo>
                    <a:pt x="235" y="1570"/>
                  </a:lnTo>
                  <a:lnTo>
                    <a:pt x="218" y="1580"/>
                  </a:lnTo>
                  <a:lnTo>
                    <a:pt x="199" y="1587"/>
                  </a:lnTo>
                  <a:lnTo>
                    <a:pt x="179" y="1589"/>
                  </a:lnTo>
                  <a:lnTo>
                    <a:pt x="159" y="1588"/>
                  </a:lnTo>
                  <a:lnTo>
                    <a:pt x="139" y="1580"/>
                  </a:lnTo>
                  <a:lnTo>
                    <a:pt x="122" y="1570"/>
                  </a:lnTo>
                  <a:lnTo>
                    <a:pt x="107" y="1555"/>
                  </a:lnTo>
                  <a:lnTo>
                    <a:pt x="97" y="1538"/>
                  </a:lnTo>
                  <a:lnTo>
                    <a:pt x="90" y="1519"/>
                  </a:lnTo>
                  <a:lnTo>
                    <a:pt x="88" y="1498"/>
                  </a:lnTo>
                  <a:lnTo>
                    <a:pt x="89" y="1478"/>
                  </a:lnTo>
                  <a:lnTo>
                    <a:pt x="235" y="815"/>
                  </a:lnTo>
                  <a:lnTo>
                    <a:pt x="236" y="811"/>
                  </a:lnTo>
                  <a:lnTo>
                    <a:pt x="237" y="809"/>
                  </a:lnTo>
                  <a:lnTo>
                    <a:pt x="238" y="806"/>
                  </a:lnTo>
                  <a:lnTo>
                    <a:pt x="241" y="798"/>
                  </a:lnTo>
                  <a:lnTo>
                    <a:pt x="246" y="789"/>
                  </a:lnTo>
                  <a:lnTo>
                    <a:pt x="250" y="782"/>
                  </a:lnTo>
                  <a:lnTo>
                    <a:pt x="256" y="775"/>
                  </a:lnTo>
                  <a:lnTo>
                    <a:pt x="261" y="769"/>
                  </a:lnTo>
                  <a:lnTo>
                    <a:pt x="268" y="763"/>
                  </a:lnTo>
                  <a:lnTo>
                    <a:pt x="273" y="759"/>
                  </a:lnTo>
                  <a:lnTo>
                    <a:pt x="278" y="757"/>
                  </a:lnTo>
                  <a:lnTo>
                    <a:pt x="284" y="753"/>
                  </a:lnTo>
                  <a:lnTo>
                    <a:pt x="286" y="752"/>
                  </a:lnTo>
                  <a:lnTo>
                    <a:pt x="289" y="750"/>
                  </a:lnTo>
                  <a:lnTo>
                    <a:pt x="292" y="748"/>
                  </a:lnTo>
                  <a:lnTo>
                    <a:pt x="297" y="746"/>
                  </a:lnTo>
                  <a:lnTo>
                    <a:pt x="307" y="743"/>
                  </a:lnTo>
                  <a:lnTo>
                    <a:pt x="323" y="737"/>
                  </a:lnTo>
                  <a:lnTo>
                    <a:pt x="344" y="731"/>
                  </a:lnTo>
                  <a:lnTo>
                    <a:pt x="369" y="724"/>
                  </a:lnTo>
                  <a:lnTo>
                    <a:pt x="397" y="716"/>
                  </a:lnTo>
                  <a:lnTo>
                    <a:pt x="428" y="707"/>
                  </a:lnTo>
                  <a:lnTo>
                    <a:pt x="461" y="699"/>
                  </a:lnTo>
                  <a:lnTo>
                    <a:pt x="497" y="691"/>
                  </a:lnTo>
                  <a:lnTo>
                    <a:pt x="535" y="684"/>
                  </a:lnTo>
                  <a:lnTo>
                    <a:pt x="573" y="677"/>
                  </a:lnTo>
                  <a:lnTo>
                    <a:pt x="612" y="673"/>
                  </a:lnTo>
                  <a:lnTo>
                    <a:pt x="651" y="669"/>
                  </a:lnTo>
                  <a:lnTo>
                    <a:pt x="672" y="713"/>
                  </a:lnTo>
                  <a:lnTo>
                    <a:pt x="672" y="713"/>
                  </a:lnTo>
                  <a:lnTo>
                    <a:pt x="612" y="1197"/>
                  </a:lnTo>
                  <a:lnTo>
                    <a:pt x="685" y="1325"/>
                  </a:lnTo>
                  <a:lnTo>
                    <a:pt x="756" y="1197"/>
                  </a:lnTo>
                  <a:lnTo>
                    <a:pt x="696" y="713"/>
                  </a:lnTo>
                  <a:lnTo>
                    <a:pt x="696" y="713"/>
                  </a:lnTo>
                  <a:lnTo>
                    <a:pt x="718" y="669"/>
                  </a:lnTo>
                  <a:lnTo>
                    <a:pt x="759" y="673"/>
                  </a:lnTo>
                  <a:lnTo>
                    <a:pt x="800" y="678"/>
                  </a:lnTo>
                  <a:lnTo>
                    <a:pt x="839" y="684"/>
                  </a:lnTo>
                  <a:lnTo>
                    <a:pt x="878" y="692"/>
                  </a:lnTo>
                  <a:lnTo>
                    <a:pt x="915" y="700"/>
                  </a:lnTo>
                  <a:lnTo>
                    <a:pt x="950" y="709"/>
                  </a:lnTo>
                  <a:lnTo>
                    <a:pt x="982" y="718"/>
                  </a:lnTo>
                  <a:lnTo>
                    <a:pt x="1010" y="726"/>
                  </a:lnTo>
                  <a:lnTo>
                    <a:pt x="1033" y="734"/>
                  </a:lnTo>
                  <a:lnTo>
                    <a:pt x="1053" y="740"/>
                  </a:lnTo>
                  <a:lnTo>
                    <a:pt x="1067" y="744"/>
                  </a:lnTo>
                  <a:lnTo>
                    <a:pt x="1075" y="748"/>
                  </a:lnTo>
                  <a:lnTo>
                    <a:pt x="1387" y="853"/>
                  </a:lnTo>
                  <a:lnTo>
                    <a:pt x="1387" y="350"/>
                  </a:lnTo>
                  <a:lnTo>
                    <a:pt x="1391" y="317"/>
                  </a:lnTo>
                  <a:lnTo>
                    <a:pt x="1401" y="286"/>
                  </a:lnTo>
                  <a:lnTo>
                    <a:pt x="1415" y="257"/>
                  </a:lnTo>
                  <a:lnTo>
                    <a:pt x="1435" y="234"/>
                  </a:lnTo>
                  <a:lnTo>
                    <a:pt x="1459" y="213"/>
                  </a:lnTo>
                  <a:lnTo>
                    <a:pt x="1487" y="198"/>
                  </a:lnTo>
                  <a:lnTo>
                    <a:pt x="1517" y="189"/>
                  </a:lnTo>
                  <a:lnTo>
                    <a:pt x="1549" y="186"/>
                  </a:lnTo>
                  <a:lnTo>
                    <a:pt x="2174" y="186"/>
                  </a:lnTo>
                  <a:lnTo>
                    <a:pt x="2174" y="62"/>
                  </a:lnTo>
                  <a:lnTo>
                    <a:pt x="2177" y="42"/>
                  </a:lnTo>
                  <a:lnTo>
                    <a:pt x="2186" y="25"/>
                  </a:lnTo>
                  <a:lnTo>
                    <a:pt x="2200" y="12"/>
                  </a:lnTo>
                  <a:lnTo>
                    <a:pt x="2215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1" y="10356691"/>
            <a:ext cx="19010313" cy="473906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89" y="6461667"/>
              <a:ext cx="2995629" cy="3299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24BB5F-3A2E-45A5-9502-EB1247366217}"/>
              </a:ext>
            </a:extLst>
          </p:cNvPr>
          <p:cNvSpPr txBox="1"/>
          <p:nvPr/>
        </p:nvSpPr>
        <p:spPr>
          <a:xfrm>
            <a:off x="7371556" y="460517"/>
            <a:ext cx="696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810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EDCF6D-C615-4A45-AE3C-DD5CDC4BA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647" y="1308100"/>
            <a:ext cx="10198893" cy="76200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B81E40-37F1-4C47-B8A6-C74557504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73" y="1308100"/>
            <a:ext cx="8517983" cy="8382000"/>
          </a:xfrm>
        </p:spPr>
        <p:txBody>
          <a:bodyPr/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modeling involves creating mathematical and computational representations of how diseases spread within populations (Edmund Ilimoan Yamba,2016)</a:t>
            </a:r>
            <a:r>
              <a:rPr lang="en-US" sz="2500" dirty="0"/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 help researchers and public health officials to;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2102-1CBA-49C9-9A2A-D5F6B769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3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10C65-1C8F-497D-B6D0-0D67C0087224}"/>
              </a:ext>
            </a:extLst>
          </p:cNvPr>
          <p:cNvSpPr txBox="1"/>
          <p:nvPr/>
        </p:nvSpPr>
        <p:spPr>
          <a:xfrm>
            <a:off x="6708496" y="166361"/>
            <a:ext cx="6179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28" name="Freeform 62">
            <a:extLst>
              <a:ext uri="{FF2B5EF4-FFF2-40B4-BE49-F238E27FC236}">
                <a16:creationId xmlns:a16="http://schemas.microsoft.com/office/drawing/2014/main" id="{F419D1D1-16E3-4839-A024-5D617E190B1B}"/>
              </a:ext>
            </a:extLst>
          </p:cNvPr>
          <p:cNvSpPr/>
          <p:nvPr/>
        </p:nvSpPr>
        <p:spPr>
          <a:xfrm>
            <a:off x="412552" y="6044242"/>
            <a:ext cx="7838423" cy="1078344"/>
          </a:xfrm>
          <a:custGeom>
            <a:avLst/>
            <a:gdLst>
              <a:gd name="connsiteX0" fmla="*/ 0 w 7838423"/>
              <a:gd name="connsiteY0" fmla="*/ 0 h 1078344"/>
              <a:gd name="connsiteX1" fmla="*/ 6843341 w 7838423"/>
              <a:gd name="connsiteY1" fmla="*/ 0 h 1078344"/>
              <a:gd name="connsiteX2" fmla="*/ 7112282 w 7838423"/>
              <a:gd name="connsiteY2" fmla="*/ 0 h 1078344"/>
              <a:gd name="connsiteX3" fmla="*/ 7340882 w 7838423"/>
              <a:gd name="connsiteY3" fmla="*/ 0 h 1078344"/>
              <a:gd name="connsiteX4" fmla="*/ 7838423 w 7838423"/>
              <a:gd name="connsiteY4" fmla="*/ 539172 h 1078344"/>
              <a:gd name="connsiteX5" fmla="*/ 7340882 w 7838423"/>
              <a:gd name="connsiteY5" fmla="*/ 1078344 h 1078344"/>
              <a:gd name="connsiteX6" fmla="*/ 6843341 w 7838423"/>
              <a:gd name="connsiteY6" fmla="*/ 1078343 h 1078344"/>
              <a:gd name="connsiteX7" fmla="*/ 0 w 7838423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8423" h="1078344">
                <a:moveTo>
                  <a:pt x="0" y="0"/>
                </a:moveTo>
                <a:lnTo>
                  <a:pt x="6843341" y="0"/>
                </a:lnTo>
                <a:lnTo>
                  <a:pt x="7112282" y="0"/>
                </a:lnTo>
                <a:lnTo>
                  <a:pt x="7340882" y="0"/>
                </a:lnTo>
                <a:cubicBezTo>
                  <a:pt x="7615666" y="0"/>
                  <a:pt x="7838423" y="241396"/>
                  <a:pt x="7838423" y="539172"/>
                </a:cubicBezTo>
                <a:cubicBezTo>
                  <a:pt x="7838423" y="836948"/>
                  <a:pt x="7615666" y="1078344"/>
                  <a:pt x="7340882" y="1078344"/>
                </a:cubicBezTo>
                <a:lnTo>
                  <a:pt x="6843341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62">
            <a:extLst>
              <a:ext uri="{FF2B5EF4-FFF2-40B4-BE49-F238E27FC236}">
                <a16:creationId xmlns:a16="http://schemas.microsoft.com/office/drawing/2014/main" id="{A313ED2F-C521-4683-996F-0301C1EB89D3}"/>
              </a:ext>
            </a:extLst>
          </p:cNvPr>
          <p:cNvSpPr/>
          <p:nvPr/>
        </p:nvSpPr>
        <p:spPr>
          <a:xfrm>
            <a:off x="421283" y="7741105"/>
            <a:ext cx="7838423" cy="1078344"/>
          </a:xfrm>
          <a:custGeom>
            <a:avLst/>
            <a:gdLst>
              <a:gd name="connsiteX0" fmla="*/ 0 w 7838423"/>
              <a:gd name="connsiteY0" fmla="*/ 0 h 1078344"/>
              <a:gd name="connsiteX1" fmla="*/ 6843341 w 7838423"/>
              <a:gd name="connsiteY1" fmla="*/ 0 h 1078344"/>
              <a:gd name="connsiteX2" fmla="*/ 7112282 w 7838423"/>
              <a:gd name="connsiteY2" fmla="*/ 0 h 1078344"/>
              <a:gd name="connsiteX3" fmla="*/ 7340882 w 7838423"/>
              <a:gd name="connsiteY3" fmla="*/ 0 h 1078344"/>
              <a:gd name="connsiteX4" fmla="*/ 7838423 w 7838423"/>
              <a:gd name="connsiteY4" fmla="*/ 539172 h 1078344"/>
              <a:gd name="connsiteX5" fmla="*/ 7340882 w 7838423"/>
              <a:gd name="connsiteY5" fmla="*/ 1078344 h 1078344"/>
              <a:gd name="connsiteX6" fmla="*/ 6843341 w 7838423"/>
              <a:gd name="connsiteY6" fmla="*/ 1078343 h 1078344"/>
              <a:gd name="connsiteX7" fmla="*/ 0 w 7838423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8423" h="1078344">
                <a:moveTo>
                  <a:pt x="0" y="0"/>
                </a:moveTo>
                <a:lnTo>
                  <a:pt x="6843341" y="0"/>
                </a:lnTo>
                <a:lnTo>
                  <a:pt x="7112282" y="0"/>
                </a:lnTo>
                <a:lnTo>
                  <a:pt x="7340882" y="0"/>
                </a:lnTo>
                <a:cubicBezTo>
                  <a:pt x="7615666" y="0"/>
                  <a:pt x="7838423" y="241396"/>
                  <a:pt x="7838423" y="539172"/>
                </a:cubicBezTo>
                <a:cubicBezTo>
                  <a:pt x="7838423" y="836948"/>
                  <a:pt x="7615666" y="1078344"/>
                  <a:pt x="7340882" y="1078344"/>
                </a:cubicBezTo>
                <a:lnTo>
                  <a:pt x="6843341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2">
            <a:extLst>
              <a:ext uri="{FF2B5EF4-FFF2-40B4-BE49-F238E27FC236}">
                <a16:creationId xmlns:a16="http://schemas.microsoft.com/office/drawing/2014/main" id="{9FD9D154-79B8-4F85-BAD2-C9240CB6A5CB}"/>
              </a:ext>
            </a:extLst>
          </p:cNvPr>
          <p:cNvSpPr/>
          <p:nvPr/>
        </p:nvSpPr>
        <p:spPr>
          <a:xfrm>
            <a:off x="284956" y="4299304"/>
            <a:ext cx="7838423" cy="1078344"/>
          </a:xfrm>
          <a:custGeom>
            <a:avLst/>
            <a:gdLst>
              <a:gd name="connsiteX0" fmla="*/ 0 w 7838423"/>
              <a:gd name="connsiteY0" fmla="*/ 0 h 1078344"/>
              <a:gd name="connsiteX1" fmla="*/ 6843341 w 7838423"/>
              <a:gd name="connsiteY1" fmla="*/ 0 h 1078344"/>
              <a:gd name="connsiteX2" fmla="*/ 7112282 w 7838423"/>
              <a:gd name="connsiteY2" fmla="*/ 0 h 1078344"/>
              <a:gd name="connsiteX3" fmla="*/ 7340882 w 7838423"/>
              <a:gd name="connsiteY3" fmla="*/ 0 h 1078344"/>
              <a:gd name="connsiteX4" fmla="*/ 7838423 w 7838423"/>
              <a:gd name="connsiteY4" fmla="*/ 539172 h 1078344"/>
              <a:gd name="connsiteX5" fmla="*/ 7340882 w 7838423"/>
              <a:gd name="connsiteY5" fmla="*/ 1078344 h 1078344"/>
              <a:gd name="connsiteX6" fmla="*/ 6843341 w 7838423"/>
              <a:gd name="connsiteY6" fmla="*/ 1078343 h 1078344"/>
              <a:gd name="connsiteX7" fmla="*/ 0 w 7838423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8423" h="1078344">
                <a:moveTo>
                  <a:pt x="0" y="0"/>
                </a:moveTo>
                <a:lnTo>
                  <a:pt x="6843341" y="0"/>
                </a:lnTo>
                <a:lnTo>
                  <a:pt x="7112282" y="0"/>
                </a:lnTo>
                <a:lnTo>
                  <a:pt x="7340882" y="0"/>
                </a:lnTo>
                <a:cubicBezTo>
                  <a:pt x="7615666" y="0"/>
                  <a:pt x="7838423" y="241396"/>
                  <a:pt x="7838423" y="539172"/>
                </a:cubicBezTo>
                <a:cubicBezTo>
                  <a:pt x="7838423" y="836948"/>
                  <a:pt x="7615666" y="1078344"/>
                  <a:pt x="7340882" y="1078344"/>
                </a:cubicBezTo>
                <a:lnTo>
                  <a:pt x="6843341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2C624-28E0-4A88-B80F-A346A3391A6A}"/>
              </a:ext>
            </a:extLst>
          </p:cNvPr>
          <p:cNvSpPr txBox="1"/>
          <p:nvPr/>
        </p:nvSpPr>
        <p:spPr>
          <a:xfrm>
            <a:off x="1961356" y="4518796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future outbreaks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33ED08-3B1A-4378-BC4D-BC4817377733}"/>
              </a:ext>
            </a:extLst>
          </p:cNvPr>
          <p:cNvSpPr txBox="1"/>
          <p:nvPr/>
        </p:nvSpPr>
        <p:spPr>
          <a:xfrm>
            <a:off x="1732756" y="6209930"/>
            <a:ext cx="4564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Understand the dynamics of transmission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D94336-7622-43EB-B0D0-A8F76E53C6D8}"/>
              </a:ext>
            </a:extLst>
          </p:cNvPr>
          <p:cNvSpPr txBox="1"/>
          <p:nvPr/>
        </p:nvSpPr>
        <p:spPr>
          <a:xfrm>
            <a:off x="1275556" y="7865342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evaluate the potential impact of interventions.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14524E-278A-42FD-9B9D-79ACF62E2316}"/>
              </a:ext>
            </a:extLst>
          </p:cNvPr>
          <p:cNvSpPr txBox="1"/>
          <p:nvPr/>
        </p:nvSpPr>
        <p:spPr>
          <a:xfrm>
            <a:off x="10800556" y="8912225"/>
            <a:ext cx="64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disease modeling works. Photo Credit: iStock photos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70EE56-6D23-46B9-9948-F8D5D2DF00A6}"/>
              </a:ext>
            </a:extLst>
          </p:cNvPr>
          <p:cNvGrpSpPr/>
          <p:nvPr/>
        </p:nvGrpSpPr>
        <p:grpSpPr>
          <a:xfrm>
            <a:off x="-1" y="10356691"/>
            <a:ext cx="19010313" cy="473906"/>
            <a:chOff x="0" y="6434667"/>
            <a:chExt cx="12192000" cy="423333"/>
          </a:xfrm>
          <a:solidFill>
            <a:schemeClr val="accent1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01E985-9560-45C2-8E11-06E2020D2F0C}"/>
                </a:ext>
              </a:extLst>
            </p:cNvPr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B68D0D-CE3B-49C7-805D-8584668A116E}"/>
                </a:ext>
              </a:extLst>
            </p:cNvPr>
            <p:cNvSpPr txBox="1"/>
            <p:nvPr/>
          </p:nvSpPr>
          <p:spPr>
            <a:xfrm>
              <a:off x="80189" y="6461667"/>
              <a:ext cx="2995629" cy="32991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477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28"/>
          <p:cNvGrpSpPr>
            <a:grpSpLocks noChangeAspect="1"/>
          </p:cNvGrpSpPr>
          <p:nvPr/>
        </p:nvGrpSpPr>
        <p:grpSpPr bwMode="auto">
          <a:xfrm>
            <a:off x="1142126" y="2599988"/>
            <a:ext cx="13879914" cy="6910443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4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1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3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7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8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9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0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1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2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3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4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3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4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5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6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7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1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2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3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4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6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1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2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3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4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5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6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7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9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0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1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2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3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4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6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8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9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0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1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2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3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4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5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6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7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8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9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0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1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2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3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4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7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8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7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8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9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0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1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2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3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4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04379" y="5292543"/>
            <a:ext cx="3725360" cy="1509644"/>
            <a:chOff x="793377" y="4222376"/>
            <a:chExt cx="2756647" cy="968189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SUSCEPTIBLE CLASS</a:t>
              </a:r>
            </a:p>
          </p:txBody>
        </p:sp>
        <p:sp>
          <p:nvSpPr>
            <p:cNvPr id="3" name="Trapezoid 2"/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68102" y="5224470"/>
            <a:ext cx="3480541" cy="1509644"/>
            <a:chOff x="793377" y="4222376"/>
            <a:chExt cx="2756647" cy="968189"/>
          </a:xfrm>
        </p:grpSpPr>
        <p:sp>
          <p:nvSpPr>
            <p:cNvPr id="6" name="Rectangle 5"/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EXPOSED CLASS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860522" y="5169762"/>
            <a:ext cx="3636213" cy="1509644"/>
            <a:chOff x="793377" y="4222376"/>
            <a:chExt cx="2756647" cy="968189"/>
          </a:xfrm>
          <a:solidFill>
            <a:schemeClr val="accent2"/>
          </a:solidFill>
        </p:grpSpPr>
        <p:sp>
          <p:nvSpPr>
            <p:cNvPr id="9" name="Rectangle 8"/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INFECTED CLASS</a:t>
              </a:r>
            </a:p>
          </p:txBody>
        </p:sp>
        <p:sp>
          <p:nvSpPr>
            <p:cNvPr id="10" name="Trapezoid 9"/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655692" y="5202330"/>
            <a:ext cx="3519317" cy="1509644"/>
            <a:chOff x="793377" y="4222376"/>
            <a:chExt cx="2756647" cy="968189"/>
          </a:xfrm>
        </p:grpSpPr>
        <p:sp>
          <p:nvSpPr>
            <p:cNvPr id="12" name="Rectangle 11"/>
            <p:cNvSpPr/>
            <p:nvPr/>
          </p:nvSpPr>
          <p:spPr>
            <a:xfrm>
              <a:off x="793377" y="4477871"/>
              <a:ext cx="2756647" cy="71269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r>
                <a:rPr lang="en-US" sz="2807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RECOVERED CLASS</a:t>
              </a:r>
            </a:p>
          </p:txBody>
        </p:sp>
        <p:sp>
          <p:nvSpPr>
            <p:cNvPr id="13" name="Trapezoid 12"/>
            <p:cNvSpPr/>
            <p:nvPr/>
          </p:nvSpPr>
          <p:spPr>
            <a:xfrm>
              <a:off x="793377" y="4222376"/>
              <a:ext cx="2756647" cy="255496"/>
            </a:xfrm>
            <a:prstGeom prst="trapezoid">
              <a:avLst>
                <a:gd name="adj" fmla="val 875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3388272" y="2870632"/>
            <a:ext cx="853955" cy="2630823"/>
            <a:chOff x="766" y="620"/>
            <a:chExt cx="685" cy="2376"/>
          </a:xfrm>
          <a:solidFill>
            <a:schemeClr val="accent6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26" y="879"/>
              <a:ext cx="187" cy="281"/>
            </a:xfrm>
            <a:custGeom>
              <a:avLst/>
              <a:gdLst>
                <a:gd name="T0" fmla="*/ 4 w 83"/>
                <a:gd name="T1" fmla="*/ 34 h 125"/>
                <a:gd name="T2" fmla="*/ 9 w 83"/>
                <a:gd name="T3" fmla="*/ 70 h 125"/>
                <a:gd name="T4" fmla="*/ 4 w 83"/>
                <a:gd name="T5" fmla="*/ 108 h 125"/>
                <a:gd name="T6" fmla="*/ 65 w 83"/>
                <a:gd name="T7" fmla="*/ 122 h 125"/>
                <a:gd name="T8" fmla="*/ 4 w 83"/>
                <a:gd name="T9" fmla="*/ 3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5">
                  <a:moveTo>
                    <a:pt x="4" y="34"/>
                  </a:moveTo>
                  <a:cubicBezTo>
                    <a:pt x="29" y="45"/>
                    <a:pt x="1" y="58"/>
                    <a:pt x="9" y="70"/>
                  </a:cubicBezTo>
                  <a:cubicBezTo>
                    <a:pt x="17" y="83"/>
                    <a:pt x="0" y="92"/>
                    <a:pt x="4" y="108"/>
                  </a:cubicBezTo>
                  <a:cubicBezTo>
                    <a:pt x="8" y="125"/>
                    <a:pt x="46" y="124"/>
                    <a:pt x="65" y="122"/>
                  </a:cubicBezTo>
                  <a:cubicBezTo>
                    <a:pt x="83" y="121"/>
                    <a:pt x="57" y="0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940" y="620"/>
              <a:ext cx="398" cy="546"/>
            </a:xfrm>
            <a:custGeom>
              <a:avLst/>
              <a:gdLst>
                <a:gd name="T0" fmla="*/ 15 w 176"/>
                <a:gd name="T1" fmla="*/ 42 h 243"/>
                <a:gd name="T2" fmla="*/ 123 w 176"/>
                <a:gd name="T3" fmla="*/ 71 h 243"/>
                <a:gd name="T4" fmla="*/ 145 w 176"/>
                <a:gd name="T5" fmla="*/ 118 h 243"/>
                <a:gd name="T6" fmla="*/ 155 w 176"/>
                <a:gd name="T7" fmla="*/ 164 h 243"/>
                <a:gd name="T8" fmla="*/ 141 w 176"/>
                <a:gd name="T9" fmla="*/ 217 h 243"/>
                <a:gd name="T10" fmla="*/ 87 w 176"/>
                <a:gd name="T11" fmla="*/ 235 h 243"/>
                <a:gd name="T12" fmla="*/ 35 w 176"/>
                <a:gd name="T13" fmla="*/ 101 h 243"/>
                <a:gd name="T14" fmla="*/ 15 w 176"/>
                <a:gd name="T15" fmla="*/ 4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243">
                  <a:moveTo>
                    <a:pt x="15" y="42"/>
                  </a:moveTo>
                  <a:cubicBezTo>
                    <a:pt x="45" y="0"/>
                    <a:pt x="124" y="17"/>
                    <a:pt x="123" y="71"/>
                  </a:cubicBezTo>
                  <a:cubicBezTo>
                    <a:pt x="123" y="125"/>
                    <a:pt x="156" y="91"/>
                    <a:pt x="145" y="118"/>
                  </a:cubicBezTo>
                  <a:cubicBezTo>
                    <a:pt x="134" y="145"/>
                    <a:pt x="169" y="142"/>
                    <a:pt x="155" y="164"/>
                  </a:cubicBezTo>
                  <a:cubicBezTo>
                    <a:pt x="140" y="187"/>
                    <a:pt x="176" y="192"/>
                    <a:pt x="141" y="217"/>
                  </a:cubicBezTo>
                  <a:cubicBezTo>
                    <a:pt x="107" y="243"/>
                    <a:pt x="87" y="235"/>
                    <a:pt x="87" y="235"/>
                  </a:cubicBezTo>
                  <a:cubicBezTo>
                    <a:pt x="87" y="235"/>
                    <a:pt x="97" y="84"/>
                    <a:pt x="35" y="101"/>
                  </a:cubicBezTo>
                  <a:cubicBezTo>
                    <a:pt x="16" y="107"/>
                    <a:pt x="0" y="62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66" y="661"/>
              <a:ext cx="685" cy="2335"/>
            </a:xfrm>
            <a:custGeom>
              <a:avLst/>
              <a:gdLst>
                <a:gd name="T0" fmla="*/ 187 w 303"/>
                <a:gd name="T1" fmla="*/ 34 h 1039"/>
                <a:gd name="T2" fmla="*/ 207 w 303"/>
                <a:gd name="T3" fmla="*/ 153 h 1039"/>
                <a:gd name="T4" fmla="*/ 231 w 303"/>
                <a:gd name="T5" fmla="*/ 221 h 1039"/>
                <a:gd name="T6" fmla="*/ 238 w 303"/>
                <a:gd name="T7" fmla="*/ 369 h 1039"/>
                <a:gd name="T8" fmla="*/ 223 w 303"/>
                <a:gd name="T9" fmla="*/ 441 h 1039"/>
                <a:gd name="T10" fmla="*/ 220 w 303"/>
                <a:gd name="T11" fmla="*/ 518 h 1039"/>
                <a:gd name="T12" fmla="*/ 210 w 303"/>
                <a:gd name="T13" fmla="*/ 664 h 1039"/>
                <a:gd name="T14" fmla="*/ 210 w 303"/>
                <a:gd name="T15" fmla="*/ 712 h 1039"/>
                <a:gd name="T16" fmla="*/ 275 w 303"/>
                <a:gd name="T17" fmla="*/ 907 h 1039"/>
                <a:gd name="T18" fmla="*/ 299 w 303"/>
                <a:gd name="T19" fmla="*/ 988 h 1039"/>
                <a:gd name="T20" fmla="*/ 293 w 303"/>
                <a:gd name="T21" fmla="*/ 1012 h 1039"/>
                <a:gd name="T22" fmla="*/ 280 w 303"/>
                <a:gd name="T23" fmla="*/ 964 h 1039"/>
                <a:gd name="T24" fmla="*/ 211 w 303"/>
                <a:gd name="T25" fmla="*/ 1019 h 1039"/>
                <a:gd name="T26" fmla="*/ 223 w 303"/>
                <a:gd name="T27" fmla="*/ 982 h 1039"/>
                <a:gd name="T28" fmla="*/ 195 w 303"/>
                <a:gd name="T29" fmla="*/ 822 h 1039"/>
                <a:gd name="T30" fmla="*/ 171 w 303"/>
                <a:gd name="T31" fmla="*/ 824 h 1039"/>
                <a:gd name="T32" fmla="*/ 147 w 303"/>
                <a:gd name="T33" fmla="*/ 941 h 1039"/>
                <a:gd name="T34" fmla="*/ 138 w 303"/>
                <a:gd name="T35" fmla="*/ 1011 h 1039"/>
                <a:gd name="T36" fmla="*/ 128 w 303"/>
                <a:gd name="T37" fmla="*/ 1032 h 1039"/>
                <a:gd name="T38" fmla="*/ 129 w 303"/>
                <a:gd name="T39" fmla="*/ 980 h 1039"/>
                <a:gd name="T40" fmla="*/ 60 w 303"/>
                <a:gd name="T41" fmla="*/ 1032 h 1039"/>
                <a:gd name="T42" fmla="*/ 50 w 303"/>
                <a:gd name="T43" fmla="*/ 997 h 1039"/>
                <a:gd name="T44" fmla="*/ 107 w 303"/>
                <a:gd name="T45" fmla="*/ 827 h 1039"/>
                <a:gd name="T46" fmla="*/ 116 w 303"/>
                <a:gd name="T47" fmla="*/ 739 h 1039"/>
                <a:gd name="T48" fmla="*/ 101 w 303"/>
                <a:gd name="T49" fmla="*/ 667 h 1039"/>
                <a:gd name="T50" fmla="*/ 89 w 303"/>
                <a:gd name="T51" fmla="*/ 590 h 1039"/>
                <a:gd name="T52" fmla="*/ 80 w 303"/>
                <a:gd name="T53" fmla="*/ 591 h 1039"/>
                <a:gd name="T54" fmla="*/ 61 w 303"/>
                <a:gd name="T55" fmla="*/ 585 h 1039"/>
                <a:gd name="T56" fmla="*/ 67 w 303"/>
                <a:gd name="T57" fmla="*/ 529 h 1039"/>
                <a:gd name="T58" fmla="*/ 9 w 303"/>
                <a:gd name="T59" fmla="*/ 391 h 1039"/>
                <a:gd name="T60" fmla="*/ 75 w 303"/>
                <a:gd name="T61" fmla="*/ 328 h 1039"/>
                <a:gd name="T62" fmla="*/ 130 w 303"/>
                <a:gd name="T63" fmla="*/ 201 h 1039"/>
                <a:gd name="T64" fmla="*/ 128 w 303"/>
                <a:gd name="T65" fmla="*/ 143 h 1039"/>
                <a:gd name="T66" fmla="*/ 94 w 303"/>
                <a:gd name="T67" fmla="*/ 88 h 1039"/>
                <a:gd name="T68" fmla="*/ 95 w 303"/>
                <a:gd name="T69" fmla="*/ 38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3" h="1039">
                  <a:moveTo>
                    <a:pt x="137" y="0"/>
                  </a:moveTo>
                  <a:cubicBezTo>
                    <a:pt x="158" y="0"/>
                    <a:pt x="177" y="11"/>
                    <a:pt x="187" y="34"/>
                  </a:cubicBezTo>
                  <a:cubicBezTo>
                    <a:pt x="196" y="57"/>
                    <a:pt x="198" y="83"/>
                    <a:pt x="195" y="97"/>
                  </a:cubicBezTo>
                  <a:cubicBezTo>
                    <a:pt x="192" y="108"/>
                    <a:pt x="202" y="141"/>
                    <a:pt x="207" y="153"/>
                  </a:cubicBezTo>
                  <a:cubicBezTo>
                    <a:pt x="213" y="167"/>
                    <a:pt x="222" y="187"/>
                    <a:pt x="222" y="187"/>
                  </a:cubicBezTo>
                  <a:cubicBezTo>
                    <a:pt x="222" y="187"/>
                    <a:pt x="231" y="201"/>
                    <a:pt x="231" y="221"/>
                  </a:cubicBezTo>
                  <a:cubicBezTo>
                    <a:pt x="231" y="241"/>
                    <a:pt x="231" y="270"/>
                    <a:pt x="238" y="306"/>
                  </a:cubicBezTo>
                  <a:cubicBezTo>
                    <a:pt x="245" y="343"/>
                    <a:pt x="244" y="351"/>
                    <a:pt x="238" y="369"/>
                  </a:cubicBezTo>
                  <a:cubicBezTo>
                    <a:pt x="231" y="388"/>
                    <a:pt x="211" y="423"/>
                    <a:pt x="211" y="423"/>
                  </a:cubicBezTo>
                  <a:cubicBezTo>
                    <a:pt x="211" y="423"/>
                    <a:pt x="231" y="432"/>
                    <a:pt x="223" y="441"/>
                  </a:cubicBezTo>
                  <a:cubicBezTo>
                    <a:pt x="216" y="450"/>
                    <a:pt x="210" y="453"/>
                    <a:pt x="210" y="453"/>
                  </a:cubicBezTo>
                  <a:cubicBezTo>
                    <a:pt x="210" y="453"/>
                    <a:pt x="231" y="484"/>
                    <a:pt x="220" y="518"/>
                  </a:cubicBezTo>
                  <a:cubicBezTo>
                    <a:pt x="209" y="551"/>
                    <a:pt x="207" y="576"/>
                    <a:pt x="208" y="606"/>
                  </a:cubicBezTo>
                  <a:cubicBezTo>
                    <a:pt x="210" y="637"/>
                    <a:pt x="210" y="664"/>
                    <a:pt x="210" y="664"/>
                  </a:cubicBezTo>
                  <a:cubicBezTo>
                    <a:pt x="197" y="666"/>
                    <a:pt x="197" y="666"/>
                    <a:pt x="197" y="666"/>
                  </a:cubicBezTo>
                  <a:cubicBezTo>
                    <a:pt x="197" y="666"/>
                    <a:pt x="197" y="695"/>
                    <a:pt x="210" y="712"/>
                  </a:cubicBezTo>
                  <a:cubicBezTo>
                    <a:pt x="222" y="730"/>
                    <a:pt x="243" y="760"/>
                    <a:pt x="247" y="807"/>
                  </a:cubicBezTo>
                  <a:cubicBezTo>
                    <a:pt x="250" y="854"/>
                    <a:pt x="261" y="895"/>
                    <a:pt x="275" y="907"/>
                  </a:cubicBezTo>
                  <a:cubicBezTo>
                    <a:pt x="289" y="918"/>
                    <a:pt x="303" y="917"/>
                    <a:pt x="303" y="936"/>
                  </a:cubicBezTo>
                  <a:cubicBezTo>
                    <a:pt x="303" y="956"/>
                    <a:pt x="299" y="978"/>
                    <a:pt x="299" y="988"/>
                  </a:cubicBezTo>
                  <a:cubicBezTo>
                    <a:pt x="299" y="997"/>
                    <a:pt x="299" y="1011"/>
                    <a:pt x="299" y="1011"/>
                  </a:cubicBezTo>
                  <a:cubicBezTo>
                    <a:pt x="293" y="1012"/>
                    <a:pt x="293" y="1012"/>
                    <a:pt x="293" y="1012"/>
                  </a:cubicBezTo>
                  <a:cubicBezTo>
                    <a:pt x="293" y="1012"/>
                    <a:pt x="295" y="1001"/>
                    <a:pt x="293" y="988"/>
                  </a:cubicBezTo>
                  <a:cubicBezTo>
                    <a:pt x="292" y="976"/>
                    <a:pt x="288" y="959"/>
                    <a:pt x="280" y="964"/>
                  </a:cubicBezTo>
                  <a:cubicBezTo>
                    <a:pt x="272" y="969"/>
                    <a:pt x="259" y="993"/>
                    <a:pt x="253" y="1004"/>
                  </a:cubicBezTo>
                  <a:cubicBezTo>
                    <a:pt x="247" y="1015"/>
                    <a:pt x="235" y="1026"/>
                    <a:pt x="211" y="1019"/>
                  </a:cubicBezTo>
                  <a:cubicBezTo>
                    <a:pt x="188" y="1012"/>
                    <a:pt x="179" y="997"/>
                    <a:pt x="192" y="993"/>
                  </a:cubicBezTo>
                  <a:cubicBezTo>
                    <a:pt x="205" y="989"/>
                    <a:pt x="220" y="995"/>
                    <a:pt x="223" y="982"/>
                  </a:cubicBezTo>
                  <a:cubicBezTo>
                    <a:pt x="226" y="968"/>
                    <a:pt x="232" y="934"/>
                    <a:pt x="226" y="916"/>
                  </a:cubicBezTo>
                  <a:cubicBezTo>
                    <a:pt x="221" y="898"/>
                    <a:pt x="203" y="842"/>
                    <a:pt x="195" y="822"/>
                  </a:cubicBezTo>
                  <a:cubicBezTo>
                    <a:pt x="188" y="801"/>
                    <a:pt x="177" y="776"/>
                    <a:pt x="177" y="776"/>
                  </a:cubicBezTo>
                  <a:cubicBezTo>
                    <a:pt x="177" y="776"/>
                    <a:pt x="178" y="809"/>
                    <a:pt x="171" y="824"/>
                  </a:cubicBezTo>
                  <a:cubicBezTo>
                    <a:pt x="165" y="840"/>
                    <a:pt x="141" y="900"/>
                    <a:pt x="137" y="913"/>
                  </a:cubicBezTo>
                  <a:cubicBezTo>
                    <a:pt x="133" y="926"/>
                    <a:pt x="141" y="934"/>
                    <a:pt x="147" y="941"/>
                  </a:cubicBezTo>
                  <a:cubicBezTo>
                    <a:pt x="154" y="947"/>
                    <a:pt x="150" y="964"/>
                    <a:pt x="145" y="976"/>
                  </a:cubicBezTo>
                  <a:cubicBezTo>
                    <a:pt x="140" y="989"/>
                    <a:pt x="138" y="1005"/>
                    <a:pt x="138" y="1011"/>
                  </a:cubicBezTo>
                  <a:cubicBezTo>
                    <a:pt x="138" y="1018"/>
                    <a:pt x="138" y="1032"/>
                    <a:pt x="138" y="1032"/>
                  </a:cubicBezTo>
                  <a:cubicBezTo>
                    <a:pt x="128" y="1032"/>
                    <a:pt x="128" y="1032"/>
                    <a:pt x="128" y="1032"/>
                  </a:cubicBezTo>
                  <a:cubicBezTo>
                    <a:pt x="128" y="1032"/>
                    <a:pt x="131" y="1017"/>
                    <a:pt x="131" y="1004"/>
                  </a:cubicBezTo>
                  <a:cubicBezTo>
                    <a:pt x="131" y="991"/>
                    <a:pt x="133" y="982"/>
                    <a:pt x="129" y="980"/>
                  </a:cubicBezTo>
                  <a:cubicBezTo>
                    <a:pt x="124" y="978"/>
                    <a:pt x="104" y="996"/>
                    <a:pt x="96" y="1008"/>
                  </a:cubicBezTo>
                  <a:cubicBezTo>
                    <a:pt x="88" y="1021"/>
                    <a:pt x="86" y="1039"/>
                    <a:pt x="60" y="1032"/>
                  </a:cubicBezTo>
                  <a:cubicBezTo>
                    <a:pt x="33" y="1026"/>
                    <a:pt x="15" y="1011"/>
                    <a:pt x="22" y="1003"/>
                  </a:cubicBezTo>
                  <a:cubicBezTo>
                    <a:pt x="28" y="995"/>
                    <a:pt x="42" y="1002"/>
                    <a:pt x="50" y="997"/>
                  </a:cubicBezTo>
                  <a:cubicBezTo>
                    <a:pt x="58" y="993"/>
                    <a:pt x="74" y="953"/>
                    <a:pt x="83" y="929"/>
                  </a:cubicBezTo>
                  <a:cubicBezTo>
                    <a:pt x="93" y="906"/>
                    <a:pt x="104" y="857"/>
                    <a:pt x="107" y="827"/>
                  </a:cubicBezTo>
                  <a:cubicBezTo>
                    <a:pt x="110" y="798"/>
                    <a:pt x="115" y="776"/>
                    <a:pt x="115" y="766"/>
                  </a:cubicBezTo>
                  <a:cubicBezTo>
                    <a:pt x="116" y="757"/>
                    <a:pt x="116" y="739"/>
                    <a:pt x="116" y="739"/>
                  </a:cubicBezTo>
                  <a:cubicBezTo>
                    <a:pt x="116" y="739"/>
                    <a:pt x="107" y="705"/>
                    <a:pt x="104" y="691"/>
                  </a:cubicBezTo>
                  <a:cubicBezTo>
                    <a:pt x="101" y="677"/>
                    <a:pt x="101" y="667"/>
                    <a:pt x="101" y="667"/>
                  </a:cubicBezTo>
                  <a:cubicBezTo>
                    <a:pt x="101" y="667"/>
                    <a:pt x="86" y="670"/>
                    <a:pt x="86" y="660"/>
                  </a:cubicBezTo>
                  <a:cubicBezTo>
                    <a:pt x="86" y="650"/>
                    <a:pt x="91" y="609"/>
                    <a:pt x="89" y="590"/>
                  </a:cubicBezTo>
                  <a:cubicBezTo>
                    <a:pt x="88" y="571"/>
                    <a:pt x="81" y="572"/>
                    <a:pt x="81" y="572"/>
                  </a:cubicBezTo>
                  <a:cubicBezTo>
                    <a:pt x="81" y="572"/>
                    <a:pt x="80" y="582"/>
                    <a:pt x="80" y="591"/>
                  </a:cubicBezTo>
                  <a:cubicBezTo>
                    <a:pt x="80" y="599"/>
                    <a:pt x="74" y="597"/>
                    <a:pt x="71" y="591"/>
                  </a:cubicBezTo>
                  <a:cubicBezTo>
                    <a:pt x="69" y="585"/>
                    <a:pt x="61" y="591"/>
                    <a:pt x="61" y="585"/>
                  </a:cubicBezTo>
                  <a:cubicBezTo>
                    <a:pt x="61" y="579"/>
                    <a:pt x="57" y="566"/>
                    <a:pt x="59" y="556"/>
                  </a:cubicBezTo>
                  <a:cubicBezTo>
                    <a:pt x="60" y="547"/>
                    <a:pt x="67" y="529"/>
                    <a:pt x="67" y="529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9" y="391"/>
                    <a:pt x="9" y="391"/>
                    <a:pt x="9" y="391"/>
                  </a:cubicBezTo>
                  <a:cubicBezTo>
                    <a:pt x="71" y="391"/>
                    <a:pt x="71" y="391"/>
                    <a:pt x="71" y="391"/>
                  </a:cubicBezTo>
                  <a:cubicBezTo>
                    <a:pt x="71" y="391"/>
                    <a:pt x="75" y="349"/>
                    <a:pt x="75" y="328"/>
                  </a:cubicBezTo>
                  <a:cubicBezTo>
                    <a:pt x="75" y="308"/>
                    <a:pt x="72" y="280"/>
                    <a:pt x="86" y="257"/>
                  </a:cubicBezTo>
                  <a:cubicBezTo>
                    <a:pt x="100" y="234"/>
                    <a:pt x="118" y="215"/>
                    <a:pt x="130" y="201"/>
                  </a:cubicBezTo>
                  <a:cubicBezTo>
                    <a:pt x="141" y="186"/>
                    <a:pt x="143" y="185"/>
                    <a:pt x="140" y="172"/>
                  </a:cubicBezTo>
                  <a:cubicBezTo>
                    <a:pt x="136" y="159"/>
                    <a:pt x="136" y="142"/>
                    <a:pt x="128" y="143"/>
                  </a:cubicBezTo>
                  <a:cubicBezTo>
                    <a:pt x="120" y="144"/>
                    <a:pt x="113" y="143"/>
                    <a:pt x="108" y="132"/>
                  </a:cubicBezTo>
                  <a:cubicBezTo>
                    <a:pt x="104" y="122"/>
                    <a:pt x="94" y="102"/>
                    <a:pt x="94" y="88"/>
                  </a:cubicBezTo>
                  <a:cubicBezTo>
                    <a:pt x="93" y="74"/>
                    <a:pt x="96" y="72"/>
                    <a:pt x="94" y="67"/>
                  </a:cubicBezTo>
                  <a:cubicBezTo>
                    <a:pt x="92" y="63"/>
                    <a:pt x="95" y="49"/>
                    <a:pt x="95" y="38"/>
                  </a:cubicBezTo>
                  <a:cubicBezTo>
                    <a:pt x="96" y="27"/>
                    <a:pt x="110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84" y="960"/>
              <a:ext cx="143" cy="117"/>
            </a:xfrm>
            <a:custGeom>
              <a:avLst/>
              <a:gdLst>
                <a:gd name="T0" fmla="*/ 59 w 63"/>
                <a:gd name="T1" fmla="*/ 0 h 52"/>
                <a:gd name="T2" fmla="*/ 63 w 63"/>
                <a:gd name="T3" fmla="*/ 11 h 52"/>
                <a:gd name="T4" fmla="*/ 0 w 63"/>
                <a:gd name="T5" fmla="*/ 52 h 52"/>
                <a:gd name="T6" fmla="*/ 4 w 63"/>
                <a:gd name="T7" fmla="*/ 25 h 52"/>
                <a:gd name="T8" fmla="*/ 34 w 63"/>
                <a:gd name="T9" fmla="*/ 5 h 52"/>
                <a:gd name="T10" fmla="*/ 59 w 63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59" y="0"/>
                  </a:moveTo>
                  <a:cubicBezTo>
                    <a:pt x="60" y="4"/>
                    <a:pt x="62" y="7"/>
                    <a:pt x="63" y="11"/>
                  </a:cubicBezTo>
                  <a:cubicBezTo>
                    <a:pt x="31" y="9"/>
                    <a:pt x="13" y="33"/>
                    <a:pt x="0" y="52"/>
                  </a:cubicBezTo>
                  <a:cubicBezTo>
                    <a:pt x="5" y="44"/>
                    <a:pt x="4" y="31"/>
                    <a:pt x="4" y="25"/>
                  </a:cubicBezTo>
                  <a:cubicBezTo>
                    <a:pt x="11" y="17"/>
                    <a:pt x="23" y="9"/>
                    <a:pt x="34" y="5"/>
                  </a:cubicBezTo>
                  <a:cubicBezTo>
                    <a:pt x="42" y="2"/>
                    <a:pt x="53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11"/>
          <p:cNvGrpSpPr>
            <a:grpSpLocks noChangeAspect="1"/>
          </p:cNvGrpSpPr>
          <p:nvPr/>
        </p:nvGrpSpPr>
        <p:grpSpPr bwMode="auto">
          <a:xfrm>
            <a:off x="7659204" y="2799269"/>
            <a:ext cx="948785" cy="2683062"/>
            <a:chOff x="2681" y="545"/>
            <a:chExt cx="816" cy="2553"/>
          </a:xfrm>
        </p:grpSpPr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2681" y="545"/>
              <a:ext cx="816" cy="2553"/>
            </a:xfrm>
            <a:custGeom>
              <a:avLst/>
              <a:gdLst>
                <a:gd name="T0" fmla="*/ 230 w 342"/>
                <a:gd name="T1" fmla="*/ 37 h 1078"/>
                <a:gd name="T2" fmla="*/ 223 w 342"/>
                <a:gd name="T3" fmla="*/ 116 h 1078"/>
                <a:gd name="T4" fmla="*/ 203 w 342"/>
                <a:gd name="T5" fmla="*/ 159 h 1078"/>
                <a:gd name="T6" fmla="*/ 238 w 342"/>
                <a:gd name="T7" fmla="*/ 185 h 1078"/>
                <a:gd name="T8" fmla="*/ 304 w 342"/>
                <a:gd name="T9" fmla="*/ 271 h 1078"/>
                <a:gd name="T10" fmla="*/ 329 w 342"/>
                <a:gd name="T11" fmla="*/ 358 h 1078"/>
                <a:gd name="T12" fmla="*/ 278 w 342"/>
                <a:gd name="T13" fmla="*/ 377 h 1078"/>
                <a:gd name="T14" fmla="*/ 278 w 342"/>
                <a:gd name="T15" fmla="*/ 450 h 1078"/>
                <a:gd name="T16" fmla="*/ 286 w 342"/>
                <a:gd name="T17" fmla="*/ 572 h 1078"/>
                <a:gd name="T18" fmla="*/ 269 w 342"/>
                <a:gd name="T19" fmla="*/ 671 h 1078"/>
                <a:gd name="T20" fmla="*/ 233 w 342"/>
                <a:gd name="T21" fmla="*/ 921 h 1078"/>
                <a:gd name="T22" fmla="*/ 256 w 342"/>
                <a:gd name="T23" fmla="*/ 982 h 1078"/>
                <a:gd name="T24" fmla="*/ 284 w 342"/>
                <a:gd name="T25" fmla="*/ 1008 h 1078"/>
                <a:gd name="T26" fmla="*/ 257 w 342"/>
                <a:gd name="T27" fmla="*/ 1028 h 1078"/>
                <a:gd name="T28" fmla="*/ 212 w 342"/>
                <a:gd name="T29" fmla="*/ 1021 h 1078"/>
                <a:gd name="T30" fmla="*/ 158 w 342"/>
                <a:gd name="T31" fmla="*/ 1010 h 1078"/>
                <a:gd name="T32" fmla="*/ 162 w 342"/>
                <a:gd name="T33" fmla="*/ 952 h 1078"/>
                <a:gd name="T34" fmla="*/ 157 w 342"/>
                <a:gd name="T35" fmla="*/ 746 h 1078"/>
                <a:gd name="T36" fmla="*/ 74 w 342"/>
                <a:gd name="T37" fmla="*/ 1019 h 1078"/>
                <a:gd name="T38" fmla="*/ 88 w 342"/>
                <a:gd name="T39" fmla="*/ 1057 h 1078"/>
                <a:gd name="T40" fmla="*/ 24 w 342"/>
                <a:gd name="T41" fmla="*/ 1063 h 1078"/>
                <a:gd name="T42" fmla="*/ 2 w 342"/>
                <a:gd name="T43" fmla="*/ 1025 h 1078"/>
                <a:gd name="T44" fmla="*/ 6 w 342"/>
                <a:gd name="T45" fmla="*/ 980 h 1078"/>
                <a:gd name="T46" fmla="*/ 71 w 342"/>
                <a:gd name="T47" fmla="*/ 568 h 1078"/>
                <a:gd name="T48" fmla="*/ 70 w 342"/>
                <a:gd name="T49" fmla="*/ 492 h 1078"/>
                <a:gd name="T50" fmla="*/ 80 w 342"/>
                <a:gd name="T51" fmla="*/ 408 h 1078"/>
                <a:gd name="T52" fmla="*/ 56 w 342"/>
                <a:gd name="T53" fmla="*/ 284 h 1078"/>
                <a:gd name="T54" fmla="*/ 89 w 342"/>
                <a:gd name="T55" fmla="*/ 178 h 1078"/>
                <a:gd name="T56" fmla="*/ 134 w 342"/>
                <a:gd name="T57" fmla="*/ 138 h 1078"/>
                <a:gd name="T58" fmla="*/ 137 w 342"/>
                <a:gd name="T59" fmla="*/ 122 h 1078"/>
                <a:gd name="T60" fmla="*/ 126 w 342"/>
                <a:gd name="T61" fmla="*/ 88 h 1078"/>
                <a:gd name="T62" fmla="*/ 142 w 342"/>
                <a:gd name="T63" fmla="*/ 2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1078">
                  <a:moveTo>
                    <a:pt x="206" y="13"/>
                  </a:moveTo>
                  <a:cubicBezTo>
                    <a:pt x="214" y="14"/>
                    <a:pt x="223" y="19"/>
                    <a:pt x="230" y="37"/>
                  </a:cubicBezTo>
                  <a:cubicBezTo>
                    <a:pt x="236" y="55"/>
                    <a:pt x="237" y="68"/>
                    <a:pt x="231" y="81"/>
                  </a:cubicBezTo>
                  <a:cubicBezTo>
                    <a:pt x="225" y="94"/>
                    <a:pt x="225" y="104"/>
                    <a:pt x="223" y="116"/>
                  </a:cubicBezTo>
                  <a:cubicBezTo>
                    <a:pt x="220" y="128"/>
                    <a:pt x="212" y="147"/>
                    <a:pt x="206" y="149"/>
                  </a:cubicBezTo>
                  <a:cubicBezTo>
                    <a:pt x="201" y="150"/>
                    <a:pt x="203" y="154"/>
                    <a:pt x="203" y="159"/>
                  </a:cubicBezTo>
                  <a:cubicBezTo>
                    <a:pt x="203" y="165"/>
                    <a:pt x="206" y="172"/>
                    <a:pt x="206" y="172"/>
                  </a:cubicBezTo>
                  <a:cubicBezTo>
                    <a:pt x="206" y="172"/>
                    <a:pt x="222" y="181"/>
                    <a:pt x="238" y="185"/>
                  </a:cubicBezTo>
                  <a:cubicBezTo>
                    <a:pt x="253" y="189"/>
                    <a:pt x="277" y="206"/>
                    <a:pt x="279" y="228"/>
                  </a:cubicBezTo>
                  <a:cubicBezTo>
                    <a:pt x="281" y="250"/>
                    <a:pt x="291" y="260"/>
                    <a:pt x="304" y="271"/>
                  </a:cubicBezTo>
                  <a:cubicBezTo>
                    <a:pt x="317" y="283"/>
                    <a:pt x="331" y="283"/>
                    <a:pt x="335" y="303"/>
                  </a:cubicBezTo>
                  <a:cubicBezTo>
                    <a:pt x="339" y="324"/>
                    <a:pt x="342" y="352"/>
                    <a:pt x="329" y="358"/>
                  </a:cubicBezTo>
                  <a:cubicBezTo>
                    <a:pt x="316" y="364"/>
                    <a:pt x="284" y="361"/>
                    <a:pt x="284" y="361"/>
                  </a:cubicBezTo>
                  <a:cubicBezTo>
                    <a:pt x="284" y="361"/>
                    <a:pt x="283" y="372"/>
                    <a:pt x="278" y="377"/>
                  </a:cubicBezTo>
                  <a:cubicBezTo>
                    <a:pt x="273" y="382"/>
                    <a:pt x="265" y="386"/>
                    <a:pt x="265" y="386"/>
                  </a:cubicBezTo>
                  <a:cubicBezTo>
                    <a:pt x="265" y="386"/>
                    <a:pt x="275" y="424"/>
                    <a:pt x="278" y="450"/>
                  </a:cubicBezTo>
                  <a:cubicBezTo>
                    <a:pt x="280" y="476"/>
                    <a:pt x="284" y="530"/>
                    <a:pt x="286" y="543"/>
                  </a:cubicBezTo>
                  <a:cubicBezTo>
                    <a:pt x="289" y="556"/>
                    <a:pt x="291" y="567"/>
                    <a:pt x="286" y="572"/>
                  </a:cubicBezTo>
                  <a:cubicBezTo>
                    <a:pt x="280" y="576"/>
                    <a:pt x="277" y="577"/>
                    <a:pt x="277" y="577"/>
                  </a:cubicBezTo>
                  <a:cubicBezTo>
                    <a:pt x="277" y="577"/>
                    <a:pt x="275" y="635"/>
                    <a:pt x="269" y="671"/>
                  </a:cubicBezTo>
                  <a:cubicBezTo>
                    <a:pt x="264" y="707"/>
                    <a:pt x="255" y="747"/>
                    <a:pt x="248" y="789"/>
                  </a:cubicBezTo>
                  <a:cubicBezTo>
                    <a:pt x="241" y="831"/>
                    <a:pt x="235" y="900"/>
                    <a:pt x="233" y="921"/>
                  </a:cubicBezTo>
                  <a:cubicBezTo>
                    <a:pt x="230" y="942"/>
                    <a:pt x="229" y="943"/>
                    <a:pt x="233" y="952"/>
                  </a:cubicBezTo>
                  <a:cubicBezTo>
                    <a:pt x="236" y="961"/>
                    <a:pt x="261" y="979"/>
                    <a:pt x="256" y="982"/>
                  </a:cubicBezTo>
                  <a:cubicBezTo>
                    <a:pt x="252" y="985"/>
                    <a:pt x="252" y="985"/>
                    <a:pt x="252" y="985"/>
                  </a:cubicBezTo>
                  <a:cubicBezTo>
                    <a:pt x="252" y="985"/>
                    <a:pt x="269" y="1008"/>
                    <a:pt x="284" y="1008"/>
                  </a:cubicBezTo>
                  <a:cubicBezTo>
                    <a:pt x="299" y="1008"/>
                    <a:pt x="317" y="1013"/>
                    <a:pt x="317" y="1024"/>
                  </a:cubicBezTo>
                  <a:cubicBezTo>
                    <a:pt x="317" y="1035"/>
                    <a:pt x="272" y="1028"/>
                    <a:pt x="257" y="1028"/>
                  </a:cubicBezTo>
                  <a:cubicBezTo>
                    <a:pt x="242" y="1028"/>
                    <a:pt x="226" y="1021"/>
                    <a:pt x="219" y="1017"/>
                  </a:cubicBezTo>
                  <a:cubicBezTo>
                    <a:pt x="211" y="1014"/>
                    <a:pt x="212" y="1021"/>
                    <a:pt x="212" y="1021"/>
                  </a:cubicBezTo>
                  <a:cubicBezTo>
                    <a:pt x="212" y="1021"/>
                    <a:pt x="192" y="1021"/>
                    <a:pt x="178" y="1020"/>
                  </a:cubicBezTo>
                  <a:cubicBezTo>
                    <a:pt x="164" y="1018"/>
                    <a:pt x="158" y="1018"/>
                    <a:pt x="158" y="1010"/>
                  </a:cubicBezTo>
                  <a:cubicBezTo>
                    <a:pt x="158" y="1002"/>
                    <a:pt x="158" y="999"/>
                    <a:pt x="158" y="999"/>
                  </a:cubicBezTo>
                  <a:cubicBezTo>
                    <a:pt x="158" y="999"/>
                    <a:pt x="158" y="977"/>
                    <a:pt x="162" y="952"/>
                  </a:cubicBezTo>
                  <a:cubicBezTo>
                    <a:pt x="165" y="928"/>
                    <a:pt x="163" y="833"/>
                    <a:pt x="162" y="804"/>
                  </a:cubicBezTo>
                  <a:cubicBezTo>
                    <a:pt x="160" y="775"/>
                    <a:pt x="157" y="746"/>
                    <a:pt x="157" y="746"/>
                  </a:cubicBezTo>
                  <a:cubicBezTo>
                    <a:pt x="157" y="746"/>
                    <a:pt x="128" y="846"/>
                    <a:pt x="113" y="901"/>
                  </a:cubicBezTo>
                  <a:cubicBezTo>
                    <a:pt x="97" y="957"/>
                    <a:pt x="78" y="1016"/>
                    <a:pt x="74" y="1019"/>
                  </a:cubicBezTo>
                  <a:cubicBezTo>
                    <a:pt x="70" y="1021"/>
                    <a:pt x="71" y="1025"/>
                    <a:pt x="71" y="1025"/>
                  </a:cubicBezTo>
                  <a:cubicBezTo>
                    <a:pt x="71" y="1025"/>
                    <a:pt x="87" y="1044"/>
                    <a:pt x="88" y="1057"/>
                  </a:cubicBezTo>
                  <a:cubicBezTo>
                    <a:pt x="89" y="1070"/>
                    <a:pt x="92" y="1075"/>
                    <a:pt x="79" y="1077"/>
                  </a:cubicBezTo>
                  <a:cubicBezTo>
                    <a:pt x="66" y="1078"/>
                    <a:pt x="35" y="1070"/>
                    <a:pt x="24" y="1063"/>
                  </a:cubicBezTo>
                  <a:cubicBezTo>
                    <a:pt x="14" y="1055"/>
                    <a:pt x="13" y="1047"/>
                    <a:pt x="8" y="1043"/>
                  </a:cubicBezTo>
                  <a:cubicBezTo>
                    <a:pt x="2" y="1040"/>
                    <a:pt x="0" y="1034"/>
                    <a:pt x="2" y="1025"/>
                  </a:cubicBezTo>
                  <a:cubicBezTo>
                    <a:pt x="5" y="1016"/>
                    <a:pt x="5" y="1014"/>
                    <a:pt x="5" y="1014"/>
                  </a:cubicBezTo>
                  <a:cubicBezTo>
                    <a:pt x="5" y="1014"/>
                    <a:pt x="1" y="1011"/>
                    <a:pt x="6" y="980"/>
                  </a:cubicBezTo>
                  <a:cubicBezTo>
                    <a:pt x="11" y="950"/>
                    <a:pt x="35" y="786"/>
                    <a:pt x="50" y="712"/>
                  </a:cubicBezTo>
                  <a:cubicBezTo>
                    <a:pt x="66" y="639"/>
                    <a:pt x="71" y="577"/>
                    <a:pt x="71" y="568"/>
                  </a:cubicBezTo>
                  <a:cubicBezTo>
                    <a:pt x="71" y="558"/>
                    <a:pt x="68" y="559"/>
                    <a:pt x="62" y="556"/>
                  </a:cubicBezTo>
                  <a:cubicBezTo>
                    <a:pt x="56" y="552"/>
                    <a:pt x="68" y="513"/>
                    <a:pt x="70" y="492"/>
                  </a:cubicBezTo>
                  <a:cubicBezTo>
                    <a:pt x="71" y="471"/>
                    <a:pt x="73" y="456"/>
                    <a:pt x="73" y="442"/>
                  </a:cubicBezTo>
                  <a:cubicBezTo>
                    <a:pt x="72" y="428"/>
                    <a:pt x="78" y="419"/>
                    <a:pt x="80" y="408"/>
                  </a:cubicBezTo>
                  <a:cubicBezTo>
                    <a:pt x="81" y="397"/>
                    <a:pt x="85" y="368"/>
                    <a:pt x="77" y="344"/>
                  </a:cubicBezTo>
                  <a:cubicBezTo>
                    <a:pt x="68" y="319"/>
                    <a:pt x="60" y="289"/>
                    <a:pt x="56" y="284"/>
                  </a:cubicBezTo>
                  <a:cubicBezTo>
                    <a:pt x="52" y="279"/>
                    <a:pt x="56" y="261"/>
                    <a:pt x="58" y="238"/>
                  </a:cubicBezTo>
                  <a:cubicBezTo>
                    <a:pt x="60" y="214"/>
                    <a:pt x="66" y="190"/>
                    <a:pt x="89" y="178"/>
                  </a:cubicBezTo>
                  <a:cubicBezTo>
                    <a:pt x="112" y="165"/>
                    <a:pt x="122" y="162"/>
                    <a:pt x="128" y="152"/>
                  </a:cubicBezTo>
                  <a:cubicBezTo>
                    <a:pt x="135" y="141"/>
                    <a:pt x="131" y="140"/>
                    <a:pt x="134" y="138"/>
                  </a:cubicBezTo>
                  <a:cubicBezTo>
                    <a:pt x="137" y="136"/>
                    <a:pt x="138" y="135"/>
                    <a:pt x="138" y="135"/>
                  </a:cubicBezTo>
                  <a:cubicBezTo>
                    <a:pt x="138" y="135"/>
                    <a:pt x="138" y="126"/>
                    <a:pt x="137" y="122"/>
                  </a:cubicBezTo>
                  <a:cubicBezTo>
                    <a:pt x="136" y="118"/>
                    <a:pt x="132" y="118"/>
                    <a:pt x="131" y="113"/>
                  </a:cubicBezTo>
                  <a:cubicBezTo>
                    <a:pt x="129" y="109"/>
                    <a:pt x="125" y="96"/>
                    <a:pt x="126" y="88"/>
                  </a:cubicBezTo>
                  <a:cubicBezTo>
                    <a:pt x="127" y="80"/>
                    <a:pt x="129" y="79"/>
                    <a:pt x="129" y="79"/>
                  </a:cubicBezTo>
                  <a:cubicBezTo>
                    <a:pt x="129" y="79"/>
                    <a:pt x="125" y="35"/>
                    <a:pt x="142" y="22"/>
                  </a:cubicBezTo>
                  <a:cubicBezTo>
                    <a:pt x="159" y="10"/>
                    <a:pt x="189" y="0"/>
                    <a:pt x="206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2998" y="867"/>
              <a:ext cx="184" cy="156"/>
            </a:xfrm>
            <a:custGeom>
              <a:avLst/>
              <a:gdLst>
                <a:gd name="T0" fmla="*/ 70 w 77"/>
                <a:gd name="T1" fmla="*/ 26 h 66"/>
                <a:gd name="T2" fmla="*/ 73 w 77"/>
                <a:gd name="T3" fmla="*/ 36 h 66"/>
                <a:gd name="T4" fmla="*/ 74 w 77"/>
                <a:gd name="T5" fmla="*/ 37 h 66"/>
                <a:gd name="T6" fmla="*/ 77 w 77"/>
                <a:gd name="T7" fmla="*/ 66 h 66"/>
                <a:gd name="T8" fmla="*/ 74 w 77"/>
                <a:gd name="T9" fmla="*/ 63 h 66"/>
                <a:gd name="T10" fmla="*/ 63 w 77"/>
                <a:gd name="T11" fmla="*/ 48 h 66"/>
                <a:gd name="T12" fmla="*/ 56 w 77"/>
                <a:gd name="T13" fmla="*/ 63 h 66"/>
                <a:gd name="T14" fmla="*/ 0 w 77"/>
                <a:gd name="T15" fmla="*/ 4 h 66"/>
                <a:gd name="T16" fmla="*/ 1 w 77"/>
                <a:gd name="T17" fmla="*/ 2 h 66"/>
                <a:gd name="T18" fmla="*/ 5 w 77"/>
                <a:gd name="T19" fmla="*/ 0 h 66"/>
                <a:gd name="T20" fmla="*/ 27 w 77"/>
                <a:gd name="T21" fmla="*/ 25 h 66"/>
                <a:gd name="T22" fmla="*/ 63 w 77"/>
                <a:gd name="T23" fmla="*/ 45 h 66"/>
                <a:gd name="T24" fmla="*/ 70 w 77"/>
                <a:gd name="T25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66">
                  <a:moveTo>
                    <a:pt x="70" y="26"/>
                  </a:moveTo>
                  <a:cubicBezTo>
                    <a:pt x="71" y="31"/>
                    <a:pt x="73" y="36"/>
                    <a:pt x="73" y="36"/>
                  </a:cubicBezTo>
                  <a:cubicBezTo>
                    <a:pt x="73" y="36"/>
                    <a:pt x="74" y="37"/>
                    <a:pt x="74" y="37"/>
                  </a:cubicBezTo>
                  <a:cubicBezTo>
                    <a:pt x="74" y="43"/>
                    <a:pt x="76" y="56"/>
                    <a:pt x="77" y="66"/>
                  </a:cubicBezTo>
                  <a:cubicBezTo>
                    <a:pt x="76" y="66"/>
                    <a:pt x="75" y="65"/>
                    <a:pt x="74" y="63"/>
                  </a:cubicBezTo>
                  <a:cubicBezTo>
                    <a:pt x="69" y="52"/>
                    <a:pt x="67" y="46"/>
                    <a:pt x="63" y="48"/>
                  </a:cubicBezTo>
                  <a:cubicBezTo>
                    <a:pt x="61" y="50"/>
                    <a:pt x="58" y="57"/>
                    <a:pt x="56" y="63"/>
                  </a:cubicBezTo>
                  <a:cubicBezTo>
                    <a:pt x="43" y="48"/>
                    <a:pt x="12" y="1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6"/>
                    <a:pt x="17" y="19"/>
                    <a:pt x="27" y="25"/>
                  </a:cubicBezTo>
                  <a:cubicBezTo>
                    <a:pt x="38" y="31"/>
                    <a:pt x="63" y="45"/>
                    <a:pt x="63" y="45"/>
                  </a:cubicBezTo>
                  <a:cubicBezTo>
                    <a:pt x="63" y="45"/>
                    <a:pt x="68" y="33"/>
                    <a:pt x="7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3210" y="1225"/>
              <a:ext cx="93" cy="130"/>
            </a:xfrm>
            <a:custGeom>
              <a:avLst/>
              <a:gdLst>
                <a:gd name="T0" fmla="*/ 7 w 39"/>
                <a:gd name="T1" fmla="*/ 43 h 55"/>
                <a:gd name="T2" fmla="*/ 21 w 39"/>
                <a:gd name="T3" fmla="*/ 27 h 55"/>
                <a:gd name="T4" fmla="*/ 5 w 39"/>
                <a:gd name="T5" fmla="*/ 8 h 55"/>
                <a:gd name="T6" fmla="*/ 19 w 39"/>
                <a:gd name="T7" fmla="*/ 8 h 55"/>
                <a:gd name="T8" fmla="*/ 39 w 39"/>
                <a:gd name="T9" fmla="*/ 55 h 55"/>
                <a:gd name="T10" fmla="*/ 7 w 39"/>
                <a:gd name="T11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7" y="43"/>
                  </a:moveTo>
                  <a:cubicBezTo>
                    <a:pt x="7" y="43"/>
                    <a:pt x="21" y="38"/>
                    <a:pt x="21" y="27"/>
                  </a:cubicBezTo>
                  <a:cubicBezTo>
                    <a:pt x="21" y="16"/>
                    <a:pt x="11" y="8"/>
                    <a:pt x="5" y="8"/>
                  </a:cubicBezTo>
                  <a:cubicBezTo>
                    <a:pt x="0" y="7"/>
                    <a:pt x="8" y="0"/>
                    <a:pt x="19" y="8"/>
                  </a:cubicBezTo>
                  <a:cubicBezTo>
                    <a:pt x="30" y="17"/>
                    <a:pt x="39" y="55"/>
                    <a:pt x="39" y="55"/>
                  </a:cubicBezTo>
                  <a:cubicBezTo>
                    <a:pt x="39" y="55"/>
                    <a:pt x="16" y="47"/>
                    <a:pt x="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3296" y="1371"/>
              <a:ext cx="22" cy="100"/>
            </a:xfrm>
            <a:custGeom>
              <a:avLst/>
              <a:gdLst>
                <a:gd name="T0" fmla="*/ 3 w 9"/>
                <a:gd name="T1" fmla="*/ 0 h 42"/>
                <a:gd name="T2" fmla="*/ 9 w 9"/>
                <a:gd name="T3" fmla="*/ 35 h 42"/>
                <a:gd name="T4" fmla="*/ 0 w 9"/>
                <a:gd name="T5" fmla="*/ 42 h 42"/>
                <a:gd name="T6" fmla="*/ 3 w 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2">
                  <a:moveTo>
                    <a:pt x="3" y="0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Group 24"/>
          <p:cNvGrpSpPr>
            <a:grpSpLocks noChangeAspect="1"/>
          </p:cNvGrpSpPr>
          <p:nvPr/>
        </p:nvGrpSpPr>
        <p:grpSpPr bwMode="auto">
          <a:xfrm>
            <a:off x="11391926" y="2689190"/>
            <a:ext cx="701573" cy="2816645"/>
            <a:chOff x="4369" y="343"/>
            <a:chExt cx="610" cy="2449"/>
          </a:xfrm>
          <a:solidFill>
            <a:schemeClr val="accent2"/>
          </a:solidFill>
        </p:grpSpPr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4369" y="343"/>
              <a:ext cx="610" cy="2449"/>
            </a:xfrm>
            <a:custGeom>
              <a:avLst/>
              <a:gdLst>
                <a:gd name="T0" fmla="*/ 122 w 255"/>
                <a:gd name="T1" fmla="*/ 0 h 1034"/>
                <a:gd name="T2" fmla="*/ 168 w 255"/>
                <a:gd name="T3" fmla="*/ 41 h 1034"/>
                <a:gd name="T4" fmla="*/ 176 w 255"/>
                <a:gd name="T5" fmla="*/ 71 h 1034"/>
                <a:gd name="T6" fmla="*/ 183 w 255"/>
                <a:gd name="T7" fmla="*/ 111 h 1034"/>
                <a:gd name="T8" fmla="*/ 196 w 255"/>
                <a:gd name="T9" fmla="*/ 152 h 1034"/>
                <a:gd name="T10" fmla="*/ 203 w 255"/>
                <a:gd name="T11" fmla="*/ 172 h 1034"/>
                <a:gd name="T12" fmla="*/ 240 w 255"/>
                <a:gd name="T13" fmla="*/ 194 h 1034"/>
                <a:gd name="T14" fmla="*/ 252 w 255"/>
                <a:gd name="T15" fmla="*/ 271 h 1034"/>
                <a:gd name="T16" fmla="*/ 245 w 255"/>
                <a:gd name="T17" fmla="*/ 338 h 1034"/>
                <a:gd name="T18" fmla="*/ 219 w 255"/>
                <a:gd name="T19" fmla="*/ 357 h 1034"/>
                <a:gd name="T20" fmla="*/ 226 w 255"/>
                <a:gd name="T21" fmla="*/ 424 h 1034"/>
                <a:gd name="T22" fmla="*/ 235 w 255"/>
                <a:gd name="T23" fmla="*/ 473 h 1034"/>
                <a:gd name="T24" fmla="*/ 222 w 255"/>
                <a:gd name="T25" fmla="*/ 475 h 1034"/>
                <a:gd name="T26" fmla="*/ 216 w 255"/>
                <a:gd name="T27" fmla="*/ 541 h 1034"/>
                <a:gd name="T28" fmla="*/ 196 w 255"/>
                <a:gd name="T29" fmla="*/ 650 h 1034"/>
                <a:gd name="T30" fmla="*/ 189 w 255"/>
                <a:gd name="T31" fmla="*/ 664 h 1034"/>
                <a:gd name="T32" fmla="*/ 179 w 255"/>
                <a:gd name="T33" fmla="*/ 664 h 1034"/>
                <a:gd name="T34" fmla="*/ 177 w 255"/>
                <a:gd name="T35" fmla="*/ 697 h 1034"/>
                <a:gd name="T36" fmla="*/ 170 w 255"/>
                <a:gd name="T37" fmla="*/ 765 h 1034"/>
                <a:gd name="T38" fmla="*/ 141 w 255"/>
                <a:gd name="T39" fmla="*/ 872 h 1034"/>
                <a:gd name="T40" fmla="*/ 161 w 255"/>
                <a:gd name="T41" fmla="*/ 933 h 1034"/>
                <a:gd name="T42" fmla="*/ 179 w 255"/>
                <a:gd name="T43" fmla="*/ 973 h 1034"/>
                <a:gd name="T44" fmla="*/ 152 w 255"/>
                <a:gd name="T45" fmla="*/ 975 h 1034"/>
                <a:gd name="T46" fmla="*/ 139 w 255"/>
                <a:gd name="T47" fmla="*/ 966 h 1034"/>
                <a:gd name="T48" fmla="*/ 143 w 255"/>
                <a:gd name="T49" fmla="*/ 986 h 1034"/>
                <a:gd name="T50" fmla="*/ 128 w 255"/>
                <a:gd name="T51" fmla="*/ 1034 h 1034"/>
                <a:gd name="T52" fmla="*/ 122 w 255"/>
                <a:gd name="T53" fmla="*/ 1033 h 1034"/>
                <a:gd name="T54" fmla="*/ 122 w 255"/>
                <a:gd name="T55" fmla="*/ 726 h 1034"/>
                <a:gd name="T56" fmla="*/ 125 w 255"/>
                <a:gd name="T57" fmla="*/ 709 h 1034"/>
                <a:gd name="T58" fmla="*/ 125 w 255"/>
                <a:gd name="T59" fmla="*/ 662 h 1034"/>
                <a:gd name="T60" fmla="*/ 122 w 255"/>
                <a:gd name="T61" fmla="*/ 680 h 1034"/>
                <a:gd name="T62" fmla="*/ 122 w 255"/>
                <a:gd name="T63" fmla="*/ 0 h 1034"/>
                <a:gd name="T64" fmla="*/ 121 w 255"/>
                <a:gd name="T65" fmla="*/ 0 h 1034"/>
                <a:gd name="T66" fmla="*/ 122 w 255"/>
                <a:gd name="T67" fmla="*/ 0 h 1034"/>
                <a:gd name="T68" fmla="*/ 122 w 255"/>
                <a:gd name="T69" fmla="*/ 680 h 1034"/>
                <a:gd name="T70" fmla="*/ 119 w 255"/>
                <a:gd name="T71" fmla="*/ 698 h 1034"/>
                <a:gd name="T72" fmla="*/ 120 w 255"/>
                <a:gd name="T73" fmla="*/ 721 h 1034"/>
                <a:gd name="T74" fmla="*/ 121 w 255"/>
                <a:gd name="T75" fmla="*/ 737 h 1034"/>
                <a:gd name="T76" fmla="*/ 122 w 255"/>
                <a:gd name="T77" fmla="*/ 726 h 1034"/>
                <a:gd name="T78" fmla="*/ 122 w 255"/>
                <a:gd name="T79" fmla="*/ 1033 h 1034"/>
                <a:gd name="T80" fmla="*/ 101 w 255"/>
                <a:gd name="T81" fmla="*/ 992 h 1034"/>
                <a:gd name="T82" fmla="*/ 100 w 255"/>
                <a:gd name="T83" fmla="*/ 948 h 1034"/>
                <a:gd name="T84" fmla="*/ 92 w 255"/>
                <a:gd name="T85" fmla="*/ 901 h 1034"/>
                <a:gd name="T86" fmla="*/ 59 w 255"/>
                <a:gd name="T87" fmla="*/ 756 h 1034"/>
                <a:gd name="T88" fmla="*/ 61 w 255"/>
                <a:gd name="T89" fmla="*/ 692 h 1034"/>
                <a:gd name="T90" fmla="*/ 57 w 255"/>
                <a:gd name="T91" fmla="*/ 661 h 1034"/>
                <a:gd name="T92" fmla="*/ 39 w 255"/>
                <a:gd name="T93" fmla="*/ 645 h 1034"/>
                <a:gd name="T94" fmla="*/ 34 w 255"/>
                <a:gd name="T95" fmla="*/ 530 h 1034"/>
                <a:gd name="T96" fmla="*/ 35 w 255"/>
                <a:gd name="T97" fmla="*/ 468 h 1034"/>
                <a:gd name="T98" fmla="*/ 13 w 255"/>
                <a:gd name="T99" fmla="*/ 464 h 1034"/>
                <a:gd name="T100" fmla="*/ 31 w 255"/>
                <a:gd name="T101" fmla="*/ 411 h 1034"/>
                <a:gd name="T102" fmla="*/ 34 w 255"/>
                <a:gd name="T103" fmla="*/ 372 h 1034"/>
                <a:gd name="T104" fmla="*/ 2 w 255"/>
                <a:gd name="T105" fmla="*/ 344 h 1034"/>
                <a:gd name="T106" fmla="*/ 2 w 255"/>
                <a:gd name="T107" fmla="*/ 266 h 1034"/>
                <a:gd name="T108" fmla="*/ 8 w 255"/>
                <a:gd name="T109" fmla="*/ 232 h 1034"/>
                <a:gd name="T110" fmla="*/ 31 w 255"/>
                <a:gd name="T111" fmla="*/ 175 h 1034"/>
                <a:gd name="T112" fmla="*/ 55 w 255"/>
                <a:gd name="T113" fmla="*/ 166 h 1034"/>
                <a:gd name="T114" fmla="*/ 57 w 255"/>
                <a:gd name="T115" fmla="*/ 143 h 1034"/>
                <a:gd name="T116" fmla="*/ 71 w 255"/>
                <a:gd name="T117" fmla="*/ 115 h 1034"/>
                <a:gd name="T118" fmla="*/ 73 w 255"/>
                <a:gd name="T119" fmla="*/ 73 h 1034"/>
                <a:gd name="T120" fmla="*/ 121 w 255"/>
                <a:gd name="T121" fmla="*/ 0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1034">
                  <a:moveTo>
                    <a:pt x="122" y="0"/>
                  </a:moveTo>
                  <a:cubicBezTo>
                    <a:pt x="145" y="0"/>
                    <a:pt x="164" y="21"/>
                    <a:pt x="168" y="41"/>
                  </a:cubicBezTo>
                  <a:cubicBezTo>
                    <a:pt x="173" y="61"/>
                    <a:pt x="176" y="60"/>
                    <a:pt x="176" y="71"/>
                  </a:cubicBezTo>
                  <a:cubicBezTo>
                    <a:pt x="176" y="82"/>
                    <a:pt x="181" y="94"/>
                    <a:pt x="183" y="111"/>
                  </a:cubicBezTo>
                  <a:cubicBezTo>
                    <a:pt x="185" y="129"/>
                    <a:pt x="187" y="141"/>
                    <a:pt x="196" y="152"/>
                  </a:cubicBezTo>
                  <a:cubicBezTo>
                    <a:pt x="205" y="162"/>
                    <a:pt x="203" y="172"/>
                    <a:pt x="203" y="172"/>
                  </a:cubicBezTo>
                  <a:cubicBezTo>
                    <a:pt x="203" y="172"/>
                    <a:pt x="233" y="174"/>
                    <a:pt x="240" y="194"/>
                  </a:cubicBezTo>
                  <a:cubicBezTo>
                    <a:pt x="248" y="214"/>
                    <a:pt x="249" y="248"/>
                    <a:pt x="252" y="271"/>
                  </a:cubicBezTo>
                  <a:cubicBezTo>
                    <a:pt x="255" y="294"/>
                    <a:pt x="253" y="321"/>
                    <a:pt x="245" y="338"/>
                  </a:cubicBezTo>
                  <a:cubicBezTo>
                    <a:pt x="236" y="355"/>
                    <a:pt x="219" y="357"/>
                    <a:pt x="219" y="357"/>
                  </a:cubicBezTo>
                  <a:cubicBezTo>
                    <a:pt x="219" y="357"/>
                    <a:pt x="216" y="393"/>
                    <a:pt x="226" y="424"/>
                  </a:cubicBezTo>
                  <a:cubicBezTo>
                    <a:pt x="236" y="455"/>
                    <a:pt x="244" y="471"/>
                    <a:pt x="235" y="473"/>
                  </a:cubicBezTo>
                  <a:cubicBezTo>
                    <a:pt x="226" y="474"/>
                    <a:pt x="222" y="475"/>
                    <a:pt x="222" y="475"/>
                  </a:cubicBezTo>
                  <a:cubicBezTo>
                    <a:pt x="222" y="475"/>
                    <a:pt x="222" y="515"/>
                    <a:pt x="216" y="541"/>
                  </a:cubicBezTo>
                  <a:cubicBezTo>
                    <a:pt x="210" y="567"/>
                    <a:pt x="196" y="634"/>
                    <a:pt x="196" y="650"/>
                  </a:cubicBezTo>
                  <a:cubicBezTo>
                    <a:pt x="196" y="667"/>
                    <a:pt x="195" y="664"/>
                    <a:pt x="189" y="664"/>
                  </a:cubicBezTo>
                  <a:cubicBezTo>
                    <a:pt x="183" y="664"/>
                    <a:pt x="179" y="664"/>
                    <a:pt x="179" y="664"/>
                  </a:cubicBezTo>
                  <a:cubicBezTo>
                    <a:pt x="179" y="664"/>
                    <a:pt x="180" y="691"/>
                    <a:pt x="177" y="697"/>
                  </a:cubicBezTo>
                  <a:cubicBezTo>
                    <a:pt x="174" y="704"/>
                    <a:pt x="179" y="733"/>
                    <a:pt x="170" y="765"/>
                  </a:cubicBezTo>
                  <a:cubicBezTo>
                    <a:pt x="160" y="796"/>
                    <a:pt x="141" y="849"/>
                    <a:pt x="141" y="872"/>
                  </a:cubicBezTo>
                  <a:cubicBezTo>
                    <a:pt x="141" y="894"/>
                    <a:pt x="150" y="922"/>
                    <a:pt x="161" y="933"/>
                  </a:cubicBezTo>
                  <a:cubicBezTo>
                    <a:pt x="171" y="944"/>
                    <a:pt x="187" y="967"/>
                    <a:pt x="179" y="973"/>
                  </a:cubicBezTo>
                  <a:cubicBezTo>
                    <a:pt x="170" y="978"/>
                    <a:pt x="159" y="977"/>
                    <a:pt x="152" y="975"/>
                  </a:cubicBezTo>
                  <a:cubicBezTo>
                    <a:pt x="145" y="973"/>
                    <a:pt x="139" y="966"/>
                    <a:pt x="139" y="966"/>
                  </a:cubicBezTo>
                  <a:cubicBezTo>
                    <a:pt x="139" y="966"/>
                    <a:pt x="140" y="977"/>
                    <a:pt x="143" y="986"/>
                  </a:cubicBezTo>
                  <a:cubicBezTo>
                    <a:pt x="146" y="995"/>
                    <a:pt x="143" y="1034"/>
                    <a:pt x="128" y="1034"/>
                  </a:cubicBezTo>
                  <a:cubicBezTo>
                    <a:pt x="126" y="1034"/>
                    <a:pt x="124" y="1033"/>
                    <a:pt x="122" y="1033"/>
                  </a:cubicBezTo>
                  <a:cubicBezTo>
                    <a:pt x="122" y="726"/>
                    <a:pt x="122" y="726"/>
                    <a:pt x="122" y="726"/>
                  </a:cubicBezTo>
                  <a:cubicBezTo>
                    <a:pt x="122" y="720"/>
                    <a:pt x="123" y="713"/>
                    <a:pt x="125" y="709"/>
                  </a:cubicBezTo>
                  <a:cubicBezTo>
                    <a:pt x="128" y="701"/>
                    <a:pt x="125" y="685"/>
                    <a:pt x="125" y="662"/>
                  </a:cubicBezTo>
                  <a:cubicBezTo>
                    <a:pt x="125" y="662"/>
                    <a:pt x="124" y="671"/>
                    <a:pt x="122" y="680"/>
                  </a:cubicBezTo>
                  <a:lnTo>
                    <a:pt x="122" y="0"/>
                  </a:lnTo>
                  <a:close/>
                  <a:moveTo>
                    <a:pt x="121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680"/>
                    <a:pt x="122" y="680"/>
                    <a:pt x="122" y="680"/>
                  </a:cubicBezTo>
                  <a:cubicBezTo>
                    <a:pt x="121" y="687"/>
                    <a:pt x="120" y="694"/>
                    <a:pt x="119" y="698"/>
                  </a:cubicBezTo>
                  <a:cubicBezTo>
                    <a:pt x="116" y="708"/>
                    <a:pt x="120" y="714"/>
                    <a:pt x="120" y="721"/>
                  </a:cubicBezTo>
                  <a:cubicBezTo>
                    <a:pt x="120" y="728"/>
                    <a:pt x="121" y="737"/>
                    <a:pt x="121" y="737"/>
                  </a:cubicBezTo>
                  <a:cubicBezTo>
                    <a:pt x="121" y="737"/>
                    <a:pt x="122" y="732"/>
                    <a:pt x="122" y="726"/>
                  </a:cubicBezTo>
                  <a:cubicBezTo>
                    <a:pt x="122" y="1033"/>
                    <a:pt x="122" y="1033"/>
                    <a:pt x="122" y="1033"/>
                  </a:cubicBezTo>
                  <a:cubicBezTo>
                    <a:pt x="110" y="1029"/>
                    <a:pt x="101" y="1014"/>
                    <a:pt x="101" y="992"/>
                  </a:cubicBezTo>
                  <a:cubicBezTo>
                    <a:pt x="102" y="967"/>
                    <a:pt x="96" y="963"/>
                    <a:pt x="100" y="948"/>
                  </a:cubicBezTo>
                  <a:cubicBezTo>
                    <a:pt x="104" y="934"/>
                    <a:pt x="100" y="923"/>
                    <a:pt x="92" y="901"/>
                  </a:cubicBezTo>
                  <a:cubicBezTo>
                    <a:pt x="85" y="878"/>
                    <a:pt x="58" y="781"/>
                    <a:pt x="59" y="756"/>
                  </a:cubicBezTo>
                  <a:cubicBezTo>
                    <a:pt x="61" y="731"/>
                    <a:pt x="63" y="709"/>
                    <a:pt x="61" y="692"/>
                  </a:cubicBezTo>
                  <a:cubicBezTo>
                    <a:pt x="59" y="675"/>
                    <a:pt x="57" y="661"/>
                    <a:pt x="57" y="661"/>
                  </a:cubicBezTo>
                  <a:cubicBezTo>
                    <a:pt x="57" y="661"/>
                    <a:pt x="39" y="669"/>
                    <a:pt x="39" y="645"/>
                  </a:cubicBezTo>
                  <a:cubicBezTo>
                    <a:pt x="39" y="621"/>
                    <a:pt x="35" y="551"/>
                    <a:pt x="34" y="530"/>
                  </a:cubicBezTo>
                  <a:cubicBezTo>
                    <a:pt x="32" y="509"/>
                    <a:pt x="35" y="468"/>
                    <a:pt x="35" y="468"/>
                  </a:cubicBezTo>
                  <a:cubicBezTo>
                    <a:pt x="35" y="468"/>
                    <a:pt x="18" y="467"/>
                    <a:pt x="13" y="464"/>
                  </a:cubicBezTo>
                  <a:cubicBezTo>
                    <a:pt x="7" y="462"/>
                    <a:pt x="27" y="426"/>
                    <a:pt x="31" y="411"/>
                  </a:cubicBezTo>
                  <a:cubicBezTo>
                    <a:pt x="35" y="397"/>
                    <a:pt x="34" y="372"/>
                    <a:pt x="34" y="372"/>
                  </a:cubicBezTo>
                  <a:cubicBezTo>
                    <a:pt x="34" y="372"/>
                    <a:pt x="4" y="370"/>
                    <a:pt x="2" y="344"/>
                  </a:cubicBezTo>
                  <a:cubicBezTo>
                    <a:pt x="1" y="319"/>
                    <a:pt x="0" y="282"/>
                    <a:pt x="2" y="266"/>
                  </a:cubicBezTo>
                  <a:cubicBezTo>
                    <a:pt x="5" y="251"/>
                    <a:pt x="5" y="253"/>
                    <a:pt x="8" y="232"/>
                  </a:cubicBezTo>
                  <a:cubicBezTo>
                    <a:pt x="10" y="212"/>
                    <a:pt x="21" y="177"/>
                    <a:pt x="31" y="175"/>
                  </a:cubicBezTo>
                  <a:cubicBezTo>
                    <a:pt x="42" y="174"/>
                    <a:pt x="55" y="166"/>
                    <a:pt x="55" y="166"/>
                  </a:cubicBezTo>
                  <a:cubicBezTo>
                    <a:pt x="55" y="166"/>
                    <a:pt x="44" y="154"/>
                    <a:pt x="57" y="143"/>
                  </a:cubicBezTo>
                  <a:cubicBezTo>
                    <a:pt x="70" y="133"/>
                    <a:pt x="77" y="129"/>
                    <a:pt x="71" y="115"/>
                  </a:cubicBezTo>
                  <a:cubicBezTo>
                    <a:pt x="66" y="101"/>
                    <a:pt x="70" y="91"/>
                    <a:pt x="73" y="73"/>
                  </a:cubicBezTo>
                  <a:cubicBezTo>
                    <a:pt x="76" y="55"/>
                    <a:pt x="85" y="1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4615" y="689"/>
              <a:ext cx="146" cy="279"/>
            </a:xfrm>
            <a:custGeom>
              <a:avLst/>
              <a:gdLst>
                <a:gd name="T0" fmla="*/ 1 w 61"/>
                <a:gd name="T1" fmla="*/ 3 h 118"/>
                <a:gd name="T2" fmla="*/ 17 w 61"/>
                <a:gd name="T3" fmla="*/ 27 h 118"/>
                <a:gd name="T4" fmla="*/ 27 w 61"/>
                <a:gd name="T5" fmla="*/ 82 h 118"/>
                <a:gd name="T6" fmla="*/ 38 w 61"/>
                <a:gd name="T7" fmla="*/ 59 h 118"/>
                <a:gd name="T8" fmla="*/ 43 w 61"/>
                <a:gd name="T9" fmla="*/ 32 h 118"/>
                <a:gd name="T10" fmla="*/ 60 w 61"/>
                <a:gd name="T11" fmla="*/ 0 h 118"/>
                <a:gd name="T12" fmla="*/ 60 w 61"/>
                <a:gd name="T13" fmla="*/ 21 h 118"/>
                <a:gd name="T14" fmla="*/ 43 w 61"/>
                <a:gd name="T15" fmla="*/ 74 h 118"/>
                <a:gd name="T16" fmla="*/ 29 w 61"/>
                <a:gd name="T17" fmla="*/ 111 h 118"/>
                <a:gd name="T18" fmla="*/ 14 w 61"/>
                <a:gd name="T19" fmla="*/ 76 h 118"/>
                <a:gd name="T20" fmla="*/ 1 w 61"/>
                <a:gd name="T2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18">
                  <a:moveTo>
                    <a:pt x="1" y="3"/>
                  </a:moveTo>
                  <a:cubicBezTo>
                    <a:pt x="1" y="3"/>
                    <a:pt x="17" y="16"/>
                    <a:pt x="17" y="27"/>
                  </a:cubicBezTo>
                  <a:cubicBezTo>
                    <a:pt x="17" y="37"/>
                    <a:pt x="24" y="72"/>
                    <a:pt x="27" y="82"/>
                  </a:cubicBezTo>
                  <a:cubicBezTo>
                    <a:pt x="30" y="93"/>
                    <a:pt x="32" y="70"/>
                    <a:pt x="38" y="59"/>
                  </a:cubicBezTo>
                  <a:cubicBezTo>
                    <a:pt x="43" y="49"/>
                    <a:pt x="46" y="40"/>
                    <a:pt x="43" y="32"/>
                  </a:cubicBezTo>
                  <a:cubicBezTo>
                    <a:pt x="39" y="24"/>
                    <a:pt x="52" y="20"/>
                    <a:pt x="60" y="0"/>
                  </a:cubicBezTo>
                  <a:cubicBezTo>
                    <a:pt x="61" y="8"/>
                    <a:pt x="60" y="14"/>
                    <a:pt x="60" y="21"/>
                  </a:cubicBezTo>
                  <a:cubicBezTo>
                    <a:pt x="60" y="29"/>
                    <a:pt x="47" y="66"/>
                    <a:pt x="43" y="74"/>
                  </a:cubicBezTo>
                  <a:cubicBezTo>
                    <a:pt x="40" y="81"/>
                    <a:pt x="30" y="104"/>
                    <a:pt x="29" y="111"/>
                  </a:cubicBezTo>
                  <a:cubicBezTo>
                    <a:pt x="28" y="118"/>
                    <a:pt x="19" y="98"/>
                    <a:pt x="14" y="76"/>
                  </a:cubicBezTo>
                  <a:cubicBezTo>
                    <a:pt x="9" y="55"/>
                    <a:pt x="0" y="2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4541" y="1070"/>
              <a:ext cx="27" cy="61"/>
            </a:xfrm>
            <a:custGeom>
              <a:avLst/>
              <a:gdLst>
                <a:gd name="T0" fmla="*/ 8 w 11"/>
                <a:gd name="T1" fmla="*/ 26 h 26"/>
                <a:gd name="T2" fmla="*/ 11 w 11"/>
                <a:gd name="T3" fmla="*/ 11 h 26"/>
                <a:gd name="T4" fmla="*/ 11 w 11"/>
                <a:gd name="T5" fmla="*/ 0 h 26"/>
                <a:gd name="T6" fmla="*/ 2 w 11"/>
                <a:gd name="T7" fmla="*/ 2 h 26"/>
                <a:gd name="T8" fmla="*/ 0 w 11"/>
                <a:gd name="T9" fmla="*/ 23 h 26"/>
                <a:gd name="T10" fmla="*/ 8 w 11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26">
                  <a:moveTo>
                    <a:pt x="8" y="26"/>
                  </a:moveTo>
                  <a:cubicBezTo>
                    <a:pt x="8" y="26"/>
                    <a:pt x="10" y="19"/>
                    <a:pt x="11" y="11"/>
                  </a:cubicBezTo>
                  <a:cubicBezTo>
                    <a:pt x="11" y="3"/>
                    <a:pt x="11" y="0"/>
                    <a:pt x="11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8"/>
                    <a:pt x="0" y="23"/>
                  </a:cubicBezTo>
                  <a:cubicBezTo>
                    <a:pt x="4" y="26"/>
                    <a:pt x="8" y="26"/>
                    <a:pt x="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745" y="1193"/>
              <a:ext cx="28" cy="62"/>
            </a:xfrm>
            <a:custGeom>
              <a:avLst/>
              <a:gdLst>
                <a:gd name="T0" fmla="*/ 3 w 12"/>
                <a:gd name="T1" fmla="*/ 0 h 26"/>
                <a:gd name="T2" fmla="*/ 0 w 12"/>
                <a:gd name="T3" fmla="*/ 21 h 26"/>
                <a:gd name="T4" fmla="*/ 12 w 12"/>
                <a:gd name="T5" fmla="*/ 21 h 26"/>
                <a:gd name="T6" fmla="*/ 12 w 12"/>
                <a:gd name="T7" fmla="*/ 0 h 26"/>
                <a:gd name="T8" fmla="*/ 3 w 1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">
                  <a:moveTo>
                    <a:pt x="3" y="0"/>
                  </a:moveTo>
                  <a:cubicBezTo>
                    <a:pt x="3" y="0"/>
                    <a:pt x="1" y="16"/>
                    <a:pt x="0" y="21"/>
                  </a:cubicBezTo>
                  <a:cubicBezTo>
                    <a:pt x="0" y="26"/>
                    <a:pt x="12" y="21"/>
                    <a:pt x="12" y="21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Group 18"/>
          <p:cNvGrpSpPr>
            <a:grpSpLocks noChangeAspect="1"/>
          </p:cNvGrpSpPr>
          <p:nvPr/>
        </p:nvGrpSpPr>
        <p:grpSpPr bwMode="auto">
          <a:xfrm>
            <a:off x="14991434" y="2760263"/>
            <a:ext cx="1199931" cy="2765106"/>
            <a:chOff x="4361" y="855"/>
            <a:chExt cx="919" cy="2197"/>
          </a:xfrm>
        </p:grpSpPr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361" y="855"/>
              <a:ext cx="919" cy="2197"/>
            </a:xfrm>
            <a:custGeom>
              <a:avLst/>
              <a:gdLst>
                <a:gd name="T0" fmla="*/ 471 w 540"/>
                <a:gd name="T1" fmla="*/ 272 h 1295"/>
                <a:gd name="T2" fmla="*/ 525 w 540"/>
                <a:gd name="T3" fmla="*/ 521 h 1295"/>
                <a:gd name="T4" fmla="*/ 452 w 540"/>
                <a:gd name="T5" fmla="*/ 623 h 1295"/>
                <a:gd name="T6" fmla="*/ 451 w 540"/>
                <a:gd name="T7" fmla="*/ 492 h 1295"/>
                <a:gd name="T8" fmla="*/ 451 w 540"/>
                <a:gd name="T9" fmla="*/ 449 h 1295"/>
                <a:gd name="T10" fmla="*/ 330 w 540"/>
                <a:gd name="T11" fmla="*/ 10 h 1295"/>
                <a:gd name="T12" fmla="*/ 364 w 540"/>
                <a:gd name="T13" fmla="*/ 38 h 1295"/>
                <a:gd name="T14" fmla="*/ 374 w 540"/>
                <a:gd name="T15" fmla="*/ 112 h 1295"/>
                <a:gd name="T16" fmla="*/ 358 w 540"/>
                <a:gd name="T17" fmla="*/ 142 h 1295"/>
                <a:gd name="T18" fmla="*/ 355 w 540"/>
                <a:gd name="T19" fmla="*/ 188 h 1295"/>
                <a:gd name="T20" fmla="*/ 425 w 540"/>
                <a:gd name="T21" fmla="*/ 230 h 1295"/>
                <a:gd name="T22" fmla="*/ 451 w 540"/>
                <a:gd name="T23" fmla="*/ 449 h 1295"/>
                <a:gd name="T24" fmla="*/ 441 w 540"/>
                <a:gd name="T25" fmla="*/ 520 h 1295"/>
                <a:gd name="T26" fmla="*/ 451 w 540"/>
                <a:gd name="T27" fmla="*/ 622 h 1295"/>
                <a:gd name="T28" fmla="*/ 429 w 540"/>
                <a:gd name="T29" fmla="*/ 642 h 1295"/>
                <a:gd name="T30" fmla="*/ 400 w 540"/>
                <a:gd name="T31" fmla="*/ 721 h 1295"/>
                <a:gd name="T32" fmla="*/ 360 w 540"/>
                <a:gd name="T33" fmla="*/ 1005 h 1295"/>
                <a:gd name="T34" fmla="*/ 332 w 540"/>
                <a:gd name="T35" fmla="*/ 1162 h 1295"/>
                <a:gd name="T36" fmla="*/ 345 w 540"/>
                <a:gd name="T37" fmla="*/ 1231 h 1295"/>
                <a:gd name="T38" fmla="*/ 333 w 540"/>
                <a:gd name="T39" fmla="*/ 1279 h 1295"/>
                <a:gd name="T40" fmla="*/ 273 w 540"/>
                <a:gd name="T41" fmla="*/ 1260 h 1295"/>
                <a:gd name="T42" fmla="*/ 277 w 540"/>
                <a:gd name="T43" fmla="*/ 1209 h 1295"/>
                <a:gd name="T44" fmla="*/ 272 w 540"/>
                <a:gd name="T45" fmla="*/ 1152 h 1295"/>
                <a:gd name="T46" fmla="*/ 274 w 540"/>
                <a:gd name="T47" fmla="*/ 1050 h 1295"/>
                <a:gd name="T48" fmla="*/ 284 w 540"/>
                <a:gd name="T49" fmla="*/ 961 h 1295"/>
                <a:gd name="T50" fmla="*/ 278 w 540"/>
                <a:gd name="T51" fmla="*/ 836 h 1295"/>
                <a:gd name="T52" fmla="*/ 250 w 540"/>
                <a:gd name="T53" fmla="*/ 789 h 1295"/>
                <a:gd name="T54" fmla="*/ 158 w 540"/>
                <a:gd name="T55" fmla="*/ 1136 h 1295"/>
                <a:gd name="T56" fmla="*/ 163 w 540"/>
                <a:gd name="T57" fmla="*/ 469 h 1295"/>
                <a:gd name="T58" fmla="*/ 158 w 540"/>
                <a:gd name="T59" fmla="*/ 437 h 1295"/>
                <a:gd name="T60" fmla="*/ 190 w 540"/>
                <a:gd name="T61" fmla="*/ 217 h 1295"/>
                <a:gd name="T62" fmla="*/ 272 w 540"/>
                <a:gd name="T63" fmla="*/ 185 h 1295"/>
                <a:gd name="T64" fmla="*/ 260 w 540"/>
                <a:gd name="T65" fmla="*/ 132 h 1295"/>
                <a:gd name="T66" fmla="*/ 265 w 540"/>
                <a:gd name="T67" fmla="*/ 69 h 1295"/>
                <a:gd name="T68" fmla="*/ 290 w 540"/>
                <a:gd name="T69" fmla="*/ 21 h 1295"/>
                <a:gd name="T70" fmla="*/ 330 w 540"/>
                <a:gd name="T71" fmla="*/ 10 h 1295"/>
                <a:gd name="T72" fmla="*/ 155 w 540"/>
                <a:gd name="T73" fmla="*/ 1151 h 1295"/>
                <a:gd name="T74" fmla="*/ 131 w 540"/>
                <a:gd name="T75" fmla="*/ 1241 h 1295"/>
                <a:gd name="T76" fmla="*/ 100 w 540"/>
                <a:gd name="T77" fmla="*/ 1255 h 1295"/>
                <a:gd name="T78" fmla="*/ 0 w 540"/>
                <a:gd name="T79" fmla="*/ 1285 h 1295"/>
                <a:gd name="T80" fmla="*/ 51 w 540"/>
                <a:gd name="T81" fmla="*/ 1218 h 1295"/>
                <a:gd name="T82" fmla="*/ 76 w 540"/>
                <a:gd name="T83" fmla="*/ 1101 h 1295"/>
                <a:gd name="T84" fmla="*/ 135 w 540"/>
                <a:gd name="T85" fmla="*/ 784 h 1295"/>
                <a:gd name="T86" fmla="*/ 154 w 540"/>
                <a:gd name="T87" fmla="*/ 662 h 1295"/>
                <a:gd name="T88" fmla="*/ 132 w 540"/>
                <a:gd name="T89" fmla="*/ 648 h 1295"/>
                <a:gd name="T90" fmla="*/ 126 w 540"/>
                <a:gd name="T91" fmla="*/ 610 h 1295"/>
                <a:gd name="T92" fmla="*/ 83 w 540"/>
                <a:gd name="T93" fmla="*/ 489 h 1295"/>
                <a:gd name="T94" fmla="*/ 114 w 540"/>
                <a:gd name="T95" fmla="*/ 341 h 1295"/>
                <a:gd name="T96" fmla="*/ 147 w 540"/>
                <a:gd name="T97" fmla="*/ 238 h 1295"/>
                <a:gd name="T98" fmla="*/ 158 w 540"/>
                <a:gd name="T99" fmla="*/ 437 h 1295"/>
                <a:gd name="T100" fmla="*/ 150 w 540"/>
                <a:gd name="T101" fmla="*/ 466 h 1295"/>
                <a:gd name="T102" fmla="*/ 158 w 540"/>
                <a:gd name="T103" fmla="*/ 509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0" h="1295">
                  <a:moveTo>
                    <a:pt x="451" y="240"/>
                  </a:moveTo>
                  <a:cubicBezTo>
                    <a:pt x="460" y="246"/>
                    <a:pt x="468" y="256"/>
                    <a:pt x="471" y="272"/>
                  </a:cubicBezTo>
                  <a:cubicBezTo>
                    <a:pt x="476" y="302"/>
                    <a:pt x="507" y="404"/>
                    <a:pt x="523" y="432"/>
                  </a:cubicBezTo>
                  <a:cubicBezTo>
                    <a:pt x="538" y="459"/>
                    <a:pt x="540" y="497"/>
                    <a:pt x="525" y="521"/>
                  </a:cubicBezTo>
                  <a:cubicBezTo>
                    <a:pt x="509" y="544"/>
                    <a:pt x="473" y="601"/>
                    <a:pt x="467" y="610"/>
                  </a:cubicBezTo>
                  <a:cubicBezTo>
                    <a:pt x="462" y="618"/>
                    <a:pt x="460" y="623"/>
                    <a:pt x="452" y="623"/>
                  </a:cubicBezTo>
                  <a:cubicBezTo>
                    <a:pt x="452" y="622"/>
                    <a:pt x="451" y="622"/>
                    <a:pt x="451" y="622"/>
                  </a:cubicBezTo>
                  <a:cubicBezTo>
                    <a:pt x="451" y="492"/>
                    <a:pt x="451" y="492"/>
                    <a:pt x="451" y="492"/>
                  </a:cubicBezTo>
                  <a:cubicBezTo>
                    <a:pt x="458" y="480"/>
                    <a:pt x="466" y="471"/>
                    <a:pt x="463" y="465"/>
                  </a:cubicBezTo>
                  <a:cubicBezTo>
                    <a:pt x="458" y="457"/>
                    <a:pt x="455" y="456"/>
                    <a:pt x="451" y="449"/>
                  </a:cubicBezTo>
                  <a:lnTo>
                    <a:pt x="451" y="240"/>
                  </a:lnTo>
                  <a:close/>
                  <a:moveTo>
                    <a:pt x="330" y="10"/>
                  </a:moveTo>
                  <a:cubicBezTo>
                    <a:pt x="337" y="16"/>
                    <a:pt x="345" y="27"/>
                    <a:pt x="352" y="23"/>
                  </a:cubicBezTo>
                  <a:cubicBezTo>
                    <a:pt x="358" y="20"/>
                    <a:pt x="357" y="38"/>
                    <a:pt x="364" y="38"/>
                  </a:cubicBezTo>
                  <a:cubicBezTo>
                    <a:pt x="372" y="38"/>
                    <a:pt x="380" y="64"/>
                    <a:pt x="379" y="78"/>
                  </a:cubicBezTo>
                  <a:cubicBezTo>
                    <a:pt x="378" y="92"/>
                    <a:pt x="375" y="106"/>
                    <a:pt x="374" y="112"/>
                  </a:cubicBezTo>
                  <a:cubicBezTo>
                    <a:pt x="373" y="118"/>
                    <a:pt x="370" y="141"/>
                    <a:pt x="365" y="141"/>
                  </a:cubicBezTo>
                  <a:cubicBezTo>
                    <a:pt x="360" y="141"/>
                    <a:pt x="358" y="142"/>
                    <a:pt x="358" y="142"/>
                  </a:cubicBezTo>
                  <a:cubicBezTo>
                    <a:pt x="358" y="142"/>
                    <a:pt x="353" y="160"/>
                    <a:pt x="353" y="174"/>
                  </a:cubicBezTo>
                  <a:cubicBezTo>
                    <a:pt x="353" y="188"/>
                    <a:pt x="355" y="188"/>
                    <a:pt x="355" y="188"/>
                  </a:cubicBezTo>
                  <a:cubicBezTo>
                    <a:pt x="363" y="202"/>
                    <a:pt x="363" y="202"/>
                    <a:pt x="363" y="202"/>
                  </a:cubicBezTo>
                  <a:cubicBezTo>
                    <a:pt x="363" y="202"/>
                    <a:pt x="406" y="224"/>
                    <a:pt x="425" y="230"/>
                  </a:cubicBezTo>
                  <a:cubicBezTo>
                    <a:pt x="434" y="232"/>
                    <a:pt x="443" y="235"/>
                    <a:pt x="451" y="240"/>
                  </a:cubicBezTo>
                  <a:cubicBezTo>
                    <a:pt x="451" y="449"/>
                    <a:pt x="451" y="449"/>
                    <a:pt x="451" y="449"/>
                  </a:cubicBezTo>
                  <a:cubicBezTo>
                    <a:pt x="448" y="445"/>
                    <a:pt x="446" y="439"/>
                    <a:pt x="443" y="426"/>
                  </a:cubicBezTo>
                  <a:cubicBezTo>
                    <a:pt x="443" y="453"/>
                    <a:pt x="434" y="493"/>
                    <a:pt x="441" y="520"/>
                  </a:cubicBezTo>
                  <a:cubicBezTo>
                    <a:pt x="440" y="510"/>
                    <a:pt x="445" y="500"/>
                    <a:pt x="451" y="492"/>
                  </a:cubicBezTo>
                  <a:cubicBezTo>
                    <a:pt x="451" y="622"/>
                    <a:pt x="451" y="622"/>
                    <a:pt x="451" y="622"/>
                  </a:cubicBezTo>
                  <a:cubicBezTo>
                    <a:pt x="444" y="622"/>
                    <a:pt x="439" y="623"/>
                    <a:pt x="439" y="623"/>
                  </a:cubicBezTo>
                  <a:cubicBezTo>
                    <a:pt x="439" y="623"/>
                    <a:pt x="435" y="638"/>
                    <a:pt x="429" y="642"/>
                  </a:cubicBezTo>
                  <a:cubicBezTo>
                    <a:pt x="423" y="647"/>
                    <a:pt x="415" y="662"/>
                    <a:pt x="413" y="657"/>
                  </a:cubicBezTo>
                  <a:cubicBezTo>
                    <a:pt x="411" y="651"/>
                    <a:pt x="406" y="696"/>
                    <a:pt x="400" y="721"/>
                  </a:cubicBezTo>
                  <a:cubicBezTo>
                    <a:pt x="395" y="745"/>
                    <a:pt x="369" y="914"/>
                    <a:pt x="369" y="939"/>
                  </a:cubicBezTo>
                  <a:cubicBezTo>
                    <a:pt x="369" y="963"/>
                    <a:pt x="359" y="988"/>
                    <a:pt x="360" y="1005"/>
                  </a:cubicBezTo>
                  <a:cubicBezTo>
                    <a:pt x="361" y="1022"/>
                    <a:pt x="357" y="1068"/>
                    <a:pt x="356" y="1093"/>
                  </a:cubicBezTo>
                  <a:cubicBezTo>
                    <a:pt x="355" y="1118"/>
                    <a:pt x="332" y="1144"/>
                    <a:pt x="332" y="1162"/>
                  </a:cubicBezTo>
                  <a:cubicBezTo>
                    <a:pt x="332" y="1181"/>
                    <a:pt x="338" y="1189"/>
                    <a:pt x="335" y="1200"/>
                  </a:cubicBezTo>
                  <a:cubicBezTo>
                    <a:pt x="332" y="1210"/>
                    <a:pt x="333" y="1218"/>
                    <a:pt x="345" y="1231"/>
                  </a:cubicBezTo>
                  <a:cubicBezTo>
                    <a:pt x="356" y="1243"/>
                    <a:pt x="361" y="1255"/>
                    <a:pt x="360" y="1264"/>
                  </a:cubicBezTo>
                  <a:cubicBezTo>
                    <a:pt x="359" y="1274"/>
                    <a:pt x="356" y="1278"/>
                    <a:pt x="333" y="1279"/>
                  </a:cubicBezTo>
                  <a:cubicBezTo>
                    <a:pt x="310" y="1280"/>
                    <a:pt x="288" y="1273"/>
                    <a:pt x="288" y="1267"/>
                  </a:cubicBezTo>
                  <a:cubicBezTo>
                    <a:pt x="288" y="1262"/>
                    <a:pt x="280" y="1260"/>
                    <a:pt x="273" y="1260"/>
                  </a:cubicBezTo>
                  <a:cubicBezTo>
                    <a:pt x="266" y="1260"/>
                    <a:pt x="267" y="1253"/>
                    <a:pt x="270" y="1239"/>
                  </a:cubicBezTo>
                  <a:cubicBezTo>
                    <a:pt x="273" y="1226"/>
                    <a:pt x="283" y="1208"/>
                    <a:pt x="277" y="1209"/>
                  </a:cubicBezTo>
                  <a:cubicBezTo>
                    <a:pt x="271" y="1211"/>
                    <a:pt x="266" y="1208"/>
                    <a:pt x="266" y="1188"/>
                  </a:cubicBezTo>
                  <a:cubicBezTo>
                    <a:pt x="266" y="1169"/>
                    <a:pt x="264" y="1163"/>
                    <a:pt x="272" y="1152"/>
                  </a:cubicBezTo>
                  <a:cubicBezTo>
                    <a:pt x="281" y="1140"/>
                    <a:pt x="279" y="1119"/>
                    <a:pt x="277" y="1102"/>
                  </a:cubicBezTo>
                  <a:cubicBezTo>
                    <a:pt x="275" y="1084"/>
                    <a:pt x="269" y="1072"/>
                    <a:pt x="274" y="1050"/>
                  </a:cubicBezTo>
                  <a:cubicBezTo>
                    <a:pt x="279" y="1029"/>
                    <a:pt x="280" y="1003"/>
                    <a:pt x="277" y="993"/>
                  </a:cubicBezTo>
                  <a:cubicBezTo>
                    <a:pt x="274" y="982"/>
                    <a:pt x="276" y="969"/>
                    <a:pt x="284" y="961"/>
                  </a:cubicBezTo>
                  <a:cubicBezTo>
                    <a:pt x="292" y="952"/>
                    <a:pt x="280" y="937"/>
                    <a:pt x="280" y="927"/>
                  </a:cubicBezTo>
                  <a:cubicBezTo>
                    <a:pt x="280" y="917"/>
                    <a:pt x="283" y="877"/>
                    <a:pt x="278" y="836"/>
                  </a:cubicBezTo>
                  <a:cubicBezTo>
                    <a:pt x="273" y="796"/>
                    <a:pt x="272" y="765"/>
                    <a:pt x="271" y="754"/>
                  </a:cubicBezTo>
                  <a:cubicBezTo>
                    <a:pt x="270" y="744"/>
                    <a:pt x="265" y="749"/>
                    <a:pt x="250" y="789"/>
                  </a:cubicBezTo>
                  <a:cubicBezTo>
                    <a:pt x="236" y="830"/>
                    <a:pt x="199" y="956"/>
                    <a:pt x="192" y="984"/>
                  </a:cubicBezTo>
                  <a:cubicBezTo>
                    <a:pt x="186" y="1008"/>
                    <a:pt x="166" y="1096"/>
                    <a:pt x="158" y="1136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0" y="506"/>
                    <a:pt x="158" y="485"/>
                    <a:pt x="163" y="469"/>
                  </a:cubicBezTo>
                  <a:cubicBezTo>
                    <a:pt x="169" y="451"/>
                    <a:pt x="171" y="426"/>
                    <a:pt x="172" y="396"/>
                  </a:cubicBezTo>
                  <a:cubicBezTo>
                    <a:pt x="172" y="396"/>
                    <a:pt x="165" y="421"/>
                    <a:pt x="158" y="437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64" y="221"/>
                    <a:pt x="175" y="219"/>
                    <a:pt x="190" y="217"/>
                  </a:cubicBezTo>
                  <a:cubicBezTo>
                    <a:pt x="226" y="212"/>
                    <a:pt x="252" y="202"/>
                    <a:pt x="261" y="195"/>
                  </a:cubicBezTo>
                  <a:cubicBezTo>
                    <a:pt x="266" y="191"/>
                    <a:pt x="269" y="188"/>
                    <a:pt x="272" y="185"/>
                  </a:cubicBezTo>
                  <a:cubicBezTo>
                    <a:pt x="274" y="182"/>
                    <a:pt x="279" y="177"/>
                    <a:pt x="275" y="177"/>
                  </a:cubicBezTo>
                  <a:cubicBezTo>
                    <a:pt x="266" y="176"/>
                    <a:pt x="264" y="142"/>
                    <a:pt x="260" y="132"/>
                  </a:cubicBezTo>
                  <a:cubicBezTo>
                    <a:pt x="255" y="122"/>
                    <a:pt x="257" y="115"/>
                    <a:pt x="260" y="106"/>
                  </a:cubicBezTo>
                  <a:cubicBezTo>
                    <a:pt x="263" y="97"/>
                    <a:pt x="257" y="83"/>
                    <a:pt x="265" y="69"/>
                  </a:cubicBezTo>
                  <a:cubicBezTo>
                    <a:pt x="272" y="55"/>
                    <a:pt x="262" y="37"/>
                    <a:pt x="272" y="35"/>
                  </a:cubicBezTo>
                  <a:cubicBezTo>
                    <a:pt x="283" y="33"/>
                    <a:pt x="279" y="21"/>
                    <a:pt x="290" y="21"/>
                  </a:cubicBezTo>
                  <a:cubicBezTo>
                    <a:pt x="300" y="21"/>
                    <a:pt x="301" y="6"/>
                    <a:pt x="312" y="11"/>
                  </a:cubicBezTo>
                  <a:cubicBezTo>
                    <a:pt x="322" y="16"/>
                    <a:pt x="322" y="0"/>
                    <a:pt x="330" y="10"/>
                  </a:cubicBezTo>
                  <a:close/>
                  <a:moveTo>
                    <a:pt x="158" y="1136"/>
                  </a:moveTo>
                  <a:cubicBezTo>
                    <a:pt x="156" y="1142"/>
                    <a:pt x="155" y="1147"/>
                    <a:pt x="155" y="1151"/>
                  </a:cubicBezTo>
                  <a:cubicBezTo>
                    <a:pt x="150" y="1175"/>
                    <a:pt x="144" y="1223"/>
                    <a:pt x="137" y="1223"/>
                  </a:cubicBezTo>
                  <a:cubicBezTo>
                    <a:pt x="131" y="1223"/>
                    <a:pt x="132" y="1228"/>
                    <a:pt x="131" y="1241"/>
                  </a:cubicBezTo>
                  <a:cubicBezTo>
                    <a:pt x="131" y="1255"/>
                    <a:pt x="117" y="1257"/>
                    <a:pt x="109" y="1260"/>
                  </a:cubicBezTo>
                  <a:cubicBezTo>
                    <a:pt x="102" y="1263"/>
                    <a:pt x="100" y="1255"/>
                    <a:pt x="100" y="1255"/>
                  </a:cubicBezTo>
                  <a:cubicBezTo>
                    <a:pt x="100" y="1255"/>
                    <a:pt x="87" y="1281"/>
                    <a:pt x="65" y="1284"/>
                  </a:cubicBezTo>
                  <a:cubicBezTo>
                    <a:pt x="43" y="1287"/>
                    <a:pt x="0" y="1295"/>
                    <a:pt x="0" y="1285"/>
                  </a:cubicBezTo>
                  <a:cubicBezTo>
                    <a:pt x="0" y="1274"/>
                    <a:pt x="5" y="1264"/>
                    <a:pt x="20" y="1256"/>
                  </a:cubicBezTo>
                  <a:cubicBezTo>
                    <a:pt x="34" y="1247"/>
                    <a:pt x="45" y="1224"/>
                    <a:pt x="51" y="1218"/>
                  </a:cubicBezTo>
                  <a:cubicBezTo>
                    <a:pt x="56" y="1212"/>
                    <a:pt x="49" y="1214"/>
                    <a:pt x="53" y="1203"/>
                  </a:cubicBezTo>
                  <a:cubicBezTo>
                    <a:pt x="58" y="1191"/>
                    <a:pt x="73" y="1123"/>
                    <a:pt x="76" y="1101"/>
                  </a:cubicBezTo>
                  <a:cubicBezTo>
                    <a:pt x="78" y="1078"/>
                    <a:pt x="77" y="1002"/>
                    <a:pt x="87" y="967"/>
                  </a:cubicBezTo>
                  <a:cubicBezTo>
                    <a:pt x="98" y="931"/>
                    <a:pt x="131" y="816"/>
                    <a:pt x="135" y="784"/>
                  </a:cubicBezTo>
                  <a:cubicBezTo>
                    <a:pt x="140" y="753"/>
                    <a:pt x="147" y="721"/>
                    <a:pt x="147" y="703"/>
                  </a:cubicBezTo>
                  <a:cubicBezTo>
                    <a:pt x="147" y="686"/>
                    <a:pt x="149" y="674"/>
                    <a:pt x="154" y="662"/>
                  </a:cubicBezTo>
                  <a:cubicBezTo>
                    <a:pt x="158" y="649"/>
                    <a:pt x="153" y="632"/>
                    <a:pt x="153" y="632"/>
                  </a:cubicBezTo>
                  <a:cubicBezTo>
                    <a:pt x="153" y="632"/>
                    <a:pt x="140" y="642"/>
                    <a:pt x="132" y="648"/>
                  </a:cubicBezTo>
                  <a:cubicBezTo>
                    <a:pt x="125" y="655"/>
                    <a:pt x="125" y="645"/>
                    <a:pt x="129" y="629"/>
                  </a:cubicBezTo>
                  <a:cubicBezTo>
                    <a:pt x="132" y="614"/>
                    <a:pt x="130" y="605"/>
                    <a:pt x="126" y="610"/>
                  </a:cubicBezTo>
                  <a:cubicBezTo>
                    <a:pt x="122" y="615"/>
                    <a:pt x="119" y="585"/>
                    <a:pt x="109" y="566"/>
                  </a:cubicBezTo>
                  <a:cubicBezTo>
                    <a:pt x="100" y="548"/>
                    <a:pt x="78" y="511"/>
                    <a:pt x="83" y="489"/>
                  </a:cubicBezTo>
                  <a:cubicBezTo>
                    <a:pt x="88" y="468"/>
                    <a:pt x="90" y="431"/>
                    <a:pt x="96" y="412"/>
                  </a:cubicBezTo>
                  <a:cubicBezTo>
                    <a:pt x="102" y="394"/>
                    <a:pt x="107" y="361"/>
                    <a:pt x="114" y="341"/>
                  </a:cubicBezTo>
                  <a:cubicBezTo>
                    <a:pt x="121" y="321"/>
                    <a:pt x="120" y="311"/>
                    <a:pt x="129" y="291"/>
                  </a:cubicBezTo>
                  <a:cubicBezTo>
                    <a:pt x="137" y="271"/>
                    <a:pt x="147" y="247"/>
                    <a:pt x="147" y="238"/>
                  </a:cubicBezTo>
                  <a:cubicBezTo>
                    <a:pt x="147" y="232"/>
                    <a:pt x="149" y="228"/>
                    <a:pt x="158" y="224"/>
                  </a:cubicBezTo>
                  <a:cubicBezTo>
                    <a:pt x="158" y="437"/>
                    <a:pt x="158" y="437"/>
                    <a:pt x="158" y="437"/>
                  </a:cubicBezTo>
                  <a:cubicBezTo>
                    <a:pt x="155" y="443"/>
                    <a:pt x="152" y="448"/>
                    <a:pt x="150" y="449"/>
                  </a:cubicBezTo>
                  <a:cubicBezTo>
                    <a:pt x="142" y="451"/>
                    <a:pt x="141" y="461"/>
                    <a:pt x="150" y="466"/>
                  </a:cubicBezTo>
                  <a:cubicBezTo>
                    <a:pt x="158" y="471"/>
                    <a:pt x="153" y="504"/>
                    <a:pt x="157" y="509"/>
                  </a:cubicBezTo>
                  <a:cubicBezTo>
                    <a:pt x="157" y="509"/>
                    <a:pt x="157" y="509"/>
                    <a:pt x="158" y="509"/>
                  </a:cubicBezTo>
                  <a:lnTo>
                    <a:pt x="158" y="11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4701" y="1169"/>
              <a:ext cx="325" cy="633"/>
            </a:xfrm>
            <a:custGeom>
              <a:avLst/>
              <a:gdLst>
                <a:gd name="T0" fmla="*/ 153 w 191"/>
                <a:gd name="T1" fmla="*/ 0 h 373"/>
                <a:gd name="T2" fmla="*/ 155 w 191"/>
                <a:gd name="T3" fmla="*/ 3 h 373"/>
                <a:gd name="T4" fmla="*/ 162 w 191"/>
                <a:gd name="T5" fmla="*/ 15 h 373"/>
                <a:gd name="T6" fmla="*/ 162 w 191"/>
                <a:gd name="T7" fmla="*/ 17 h 373"/>
                <a:gd name="T8" fmla="*/ 156 w 191"/>
                <a:gd name="T9" fmla="*/ 149 h 373"/>
                <a:gd name="T10" fmla="*/ 157 w 191"/>
                <a:gd name="T11" fmla="*/ 255 h 373"/>
                <a:gd name="T12" fmla="*/ 175 w 191"/>
                <a:gd name="T13" fmla="*/ 334 h 373"/>
                <a:gd name="T14" fmla="*/ 191 w 191"/>
                <a:gd name="T15" fmla="*/ 372 h 373"/>
                <a:gd name="T16" fmla="*/ 126 w 191"/>
                <a:gd name="T17" fmla="*/ 368 h 373"/>
                <a:gd name="T18" fmla="*/ 20 w 191"/>
                <a:gd name="T19" fmla="*/ 369 h 373"/>
                <a:gd name="T20" fmla="*/ 0 w 191"/>
                <a:gd name="T21" fmla="*/ 361 h 373"/>
                <a:gd name="T22" fmla="*/ 24 w 191"/>
                <a:gd name="T23" fmla="*/ 291 h 373"/>
                <a:gd name="T24" fmla="*/ 44 w 191"/>
                <a:gd name="T25" fmla="*/ 155 h 373"/>
                <a:gd name="T26" fmla="*/ 52 w 191"/>
                <a:gd name="T27" fmla="*/ 32 h 373"/>
                <a:gd name="T28" fmla="*/ 60 w 191"/>
                <a:gd name="T29" fmla="*/ 11 h 373"/>
                <a:gd name="T30" fmla="*/ 61 w 191"/>
                <a:gd name="T31" fmla="*/ 10 h 373"/>
                <a:gd name="T32" fmla="*/ 72 w 191"/>
                <a:gd name="T33" fmla="*/ 0 h 373"/>
                <a:gd name="T34" fmla="*/ 91 w 191"/>
                <a:gd name="T35" fmla="*/ 23 h 373"/>
                <a:gd name="T36" fmla="*/ 121 w 191"/>
                <a:gd name="T37" fmla="*/ 33 h 373"/>
                <a:gd name="T38" fmla="*/ 153 w 191"/>
                <a:gd name="T3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1" h="373">
                  <a:moveTo>
                    <a:pt x="153" y="0"/>
                  </a:moveTo>
                  <a:cubicBezTo>
                    <a:pt x="154" y="3"/>
                    <a:pt x="155" y="3"/>
                    <a:pt x="155" y="3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7"/>
                  </a:cubicBezTo>
                  <a:cubicBezTo>
                    <a:pt x="159" y="37"/>
                    <a:pt x="156" y="104"/>
                    <a:pt x="156" y="149"/>
                  </a:cubicBezTo>
                  <a:cubicBezTo>
                    <a:pt x="156" y="194"/>
                    <a:pt x="150" y="218"/>
                    <a:pt x="157" y="255"/>
                  </a:cubicBezTo>
                  <a:cubicBezTo>
                    <a:pt x="164" y="291"/>
                    <a:pt x="165" y="312"/>
                    <a:pt x="175" y="334"/>
                  </a:cubicBezTo>
                  <a:cubicBezTo>
                    <a:pt x="185" y="356"/>
                    <a:pt x="191" y="372"/>
                    <a:pt x="191" y="372"/>
                  </a:cubicBezTo>
                  <a:cubicBezTo>
                    <a:pt x="191" y="372"/>
                    <a:pt x="159" y="368"/>
                    <a:pt x="126" y="368"/>
                  </a:cubicBezTo>
                  <a:cubicBezTo>
                    <a:pt x="93" y="368"/>
                    <a:pt x="33" y="373"/>
                    <a:pt x="20" y="369"/>
                  </a:cubicBezTo>
                  <a:cubicBezTo>
                    <a:pt x="8" y="366"/>
                    <a:pt x="0" y="361"/>
                    <a:pt x="0" y="361"/>
                  </a:cubicBezTo>
                  <a:cubicBezTo>
                    <a:pt x="0" y="361"/>
                    <a:pt x="14" y="328"/>
                    <a:pt x="24" y="291"/>
                  </a:cubicBezTo>
                  <a:cubicBezTo>
                    <a:pt x="34" y="255"/>
                    <a:pt x="44" y="205"/>
                    <a:pt x="44" y="155"/>
                  </a:cubicBezTo>
                  <a:cubicBezTo>
                    <a:pt x="44" y="105"/>
                    <a:pt x="42" y="57"/>
                    <a:pt x="52" y="32"/>
                  </a:cubicBezTo>
                  <a:cubicBezTo>
                    <a:pt x="56" y="23"/>
                    <a:pt x="58" y="16"/>
                    <a:pt x="60" y="11"/>
                  </a:cubicBezTo>
                  <a:cubicBezTo>
                    <a:pt x="60" y="11"/>
                    <a:pt x="58" y="12"/>
                    <a:pt x="61" y="10"/>
                  </a:cubicBezTo>
                  <a:cubicBezTo>
                    <a:pt x="63" y="8"/>
                    <a:pt x="69" y="3"/>
                    <a:pt x="72" y="0"/>
                  </a:cubicBezTo>
                  <a:cubicBezTo>
                    <a:pt x="77" y="6"/>
                    <a:pt x="80" y="10"/>
                    <a:pt x="91" y="23"/>
                  </a:cubicBezTo>
                  <a:cubicBezTo>
                    <a:pt x="102" y="36"/>
                    <a:pt x="103" y="45"/>
                    <a:pt x="121" y="33"/>
                  </a:cubicBezTo>
                  <a:cubicBezTo>
                    <a:pt x="135" y="24"/>
                    <a:pt x="144" y="11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4752" y="1242"/>
              <a:ext cx="157" cy="626"/>
            </a:xfrm>
            <a:custGeom>
              <a:avLst/>
              <a:gdLst>
                <a:gd name="T0" fmla="*/ 77 w 92"/>
                <a:gd name="T1" fmla="*/ 0 h 369"/>
                <a:gd name="T2" fmla="*/ 59 w 92"/>
                <a:gd name="T3" fmla="*/ 18 h 369"/>
                <a:gd name="T4" fmla="*/ 65 w 92"/>
                <a:gd name="T5" fmla="*/ 29 h 369"/>
                <a:gd name="T6" fmla="*/ 37 w 92"/>
                <a:gd name="T7" fmla="*/ 139 h 369"/>
                <a:gd name="T8" fmla="*/ 4 w 92"/>
                <a:gd name="T9" fmla="*/ 314 h 369"/>
                <a:gd name="T10" fmla="*/ 15 w 92"/>
                <a:gd name="T11" fmla="*/ 354 h 369"/>
                <a:gd name="T12" fmla="*/ 35 w 92"/>
                <a:gd name="T13" fmla="*/ 356 h 369"/>
                <a:gd name="T14" fmla="*/ 59 w 92"/>
                <a:gd name="T15" fmla="*/ 311 h 369"/>
                <a:gd name="T16" fmla="*/ 80 w 92"/>
                <a:gd name="T17" fmla="*/ 168 h 369"/>
                <a:gd name="T18" fmla="*/ 87 w 92"/>
                <a:gd name="T19" fmla="*/ 57 h 369"/>
                <a:gd name="T20" fmla="*/ 81 w 92"/>
                <a:gd name="T21" fmla="*/ 29 h 369"/>
                <a:gd name="T22" fmla="*/ 92 w 92"/>
                <a:gd name="T23" fmla="*/ 17 h 369"/>
                <a:gd name="T24" fmla="*/ 77 w 92"/>
                <a:gd name="T2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369">
                  <a:moveTo>
                    <a:pt x="77" y="0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68" y="21"/>
                    <a:pt x="65" y="29"/>
                  </a:cubicBezTo>
                  <a:cubicBezTo>
                    <a:pt x="62" y="37"/>
                    <a:pt x="49" y="81"/>
                    <a:pt x="37" y="139"/>
                  </a:cubicBezTo>
                  <a:cubicBezTo>
                    <a:pt x="24" y="198"/>
                    <a:pt x="7" y="300"/>
                    <a:pt x="4" y="314"/>
                  </a:cubicBezTo>
                  <a:cubicBezTo>
                    <a:pt x="0" y="329"/>
                    <a:pt x="5" y="339"/>
                    <a:pt x="15" y="354"/>
                  </a:cubicBezTo>
                  <a:cubicBezTo>
                    <a:pt x="24" y="369"/>
                    <a:pt x="25" y="369"/>
                    <a:pt x="35" y="356"/>
                  </a:cubicBezTo>
                  <a:cubicBezTo>
                    <a:pt x="45" y="343"/>
                    <a:pt x="52" y="348"/>
                    <a:pt x="59" y="311"/>
                  </a:cubicBezTo>
                  <a:cubicBezTo>
                    <a:pt x="65" y="274"/>
                    <a:pt x="75" y="200"/>
                    <a:pt x="80" y="168"/>
                  </a:cubicBezTo>
                  <a:cubicBezTo>
                    <a:pt x="85" y="135"/>
                    <a:pt x="91" y="72"/>
                    <a:pt x="87" y="57"/>
                  </a:cubicBezTo>
                  <a:cubicBezTo>
                    <a:pt x="83" y="43"/>
                    <a:pt x="80" y="35"/>
                    <a:pt x="81" y="29"/>
                  </a:cubicBezTo>
                  <a:cubicBezTo>
                    <a:pt x="83" y="23"/>
                    <a:pt x="92" y="17"/>
                    <a:pt x="92" y="17"/>
                  </a:cubicBezTo>
                  <a:cubicBezTo>
                    <a:pt x="92" y="17"/>
                    <a:pt x="85" y="4"/>
                    <a:pt x="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2577" tIns="71289" rIns="142577" bIns="71289" numCol="1" anchor="t" anchorCtr="0" compatLnSpc="1">
              <a:prstTxWarp prst="textNoShape">
                <a:avLst/>
              </a:prstTxWarp>
            </a:bodyPr>
            <a:lstStyle/>
            <a:p>
              <a:pPr defTabSz="1425732"/>
              <a:endParaRPr lang="en-US" sz="2807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919063" y="2184865"/>
            <a:ext cx="1763624" cy="572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5732"/>
            <a:r>
              <a:rPr lang="en-US" sz="3118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282311" y="2204184"/>
            <a:ext cx="1763624" cy="572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5732"/>
            <a:r>
              <a:rPr lang="en-US" sz="3118" dirty="0">
                <a:solidFill>
                  <a:srgbClr val="FD9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963184" y="2219842"/>
            <a:ext cx="1763624" cy="572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5732"/>
            <a:r>
              <a:rPr lang="en-US" sz="3118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3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820893" y="2091239"/>
            <a:ext cx="1763624" cy="572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25732"/>
            <a:r>
              <a:rPr lang="en-US" sz="3118" dirty="0">
                <a:solidFill>
                  <a:srgbClr val="00B0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4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-1" y="10033275"/>
            <a:ext cx="19010313" cy="660080"/>
            <a:chOff x="0" y="6434667"/>
            <a:chExt cx="12192000" cy="423333"/>
          </a:xfrm>
        </p:grpSpPr>
        <p:sp>
          <p:nvSpPr>
            <p:cNvPr id="236" name="Rectangle 235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BC15489-7310-4095-9665-811097995201}"/>
              </a:ext>
            </a:extLst>
          </p:cNvPr>
          <p:cNvSpPr txBox="1"/>
          <p:nvPr/>
        </p:nvSpPr>
        <p:spPr>
          <a:xfrm>
            <a:off x="6168102" y="546100"/>
            <a:ext cx="743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SEIR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FB51A-7828-4F77-AAE3-D310A4CD3A9B}"/>
              </a:ext>
            </a:extLst>
          </p:cNvPr>
          <p:cNvSpPr txBox="1"/>
          <p:nvPr/>
        </p:nvSpPr>
        <p:spPr>
          <a:xfrm>
            <a:off x="2000345" y="7038625"/>
            <a:ext cx="374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are susceptible to the disease (S)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6C6-0D13-467E-8A0F-DA24D30B0D7E}"/>
              </a:ext>
            </a:extLst>
          </p:cNvPr>
          <p:cNvSpPr txBox="1"/>
          <p:nvPr/>
        </p:nvSpPr>
        <p:spPr>
          <a:xfrm>
            <a:off x="6196522" y="7069212"/>
            <a:ext cx="336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who have the disease but are not showing any symptoms(E)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8F784A-C790-42AD-8D4D-E980A4FBD874}"/>
              </a:ext>
            </a:extLst>
          </p:cNvPr>
          <p:cNvSpPr txBox="1"/>
          <p:nvPr/>
        </p:nvSpPr>
        <p:spPr>
          <a:xfrm>
            <a:off x="10043066" y="7045958"/>
            <a:ext cx="3211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eople who are infected by the disease and can spread it to others (I)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7A935A-2084-46B1-95DA-FDE356F3F78B}"/>
              </a:ext>
            </a:extLst>
          </p:cNvPr>
          <p:cNvSpPr txBox="1"/>
          <p:nvPr/>
        </p:nvSpPr>
        <p:spPr>
          <a:xfrm>
            <a:off x="13957382" y="7103749"/>
            <a:ext cx="3232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who have recovered  from the disease (R)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9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66039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41268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9827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6002" y="-39659"/>
            <a:ext cx="28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5732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HEPATITIS A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" y="10099080"/>
            <a:ext cx="19010313" cy="660080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  <a:endParaRPr lang="en-US" b="1" dirty="0">
                <a:solidFill>
                  <a:prstClr val="white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CE3E27-6FF4-4F52-BEB3-0BAA930AD5CB}"/>
              </a:ext>
            </a:extLst>
          </p:cNvPr>
          <p:cNvSpPr txBox="1"/>
          <p:nvPr/>
        </p:nvSpPr>
        <p:spPr>
          <a:xfrm>
            <a:off x="1123156" y="1612900"/>
            <a:ext cx="9067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Hepatitis A is a highly contagious liver infection caused by the Hepatitis A virus (HAV) (CDC,2023)..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Incubation Period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incubation period for Hepatitis A ranges from 15 to 50 days, with an average of about 28 days. During this period, the virus replicates in the liver and begins to cause symptoms(CDC,2023).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Symptoms Onset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Initial symptoms can include fatigue, nausea, abdominal pain, loss of appetite, and fever. Jaundice (yellowing of the skin and eyes) may follow as the liver becomes more affected.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Hepatitis A is typically transmitted through ingesting food or water contaminated with the feces of an infected person, highlighting the importance of good hygiene and sanitation practices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(WHO,2023).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044F4D-2F46-4A29-9CC0-89AE35A7D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56" y="790970"/>
            <a:ext cx="7924800" cy="6677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5D10D6-6B6E-4F26-89A5-31158BDADB77}"/>
              </a:ext>
            </a:extLst>
          </p:cNvPr>
          <p:cNvSpPr txBox="1"/>
          <p:nvPr/>
        </p:nvSpPr>
        <p:spPr>
          <a:xfrm>
            <a:off x="12172156" y="7482397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of hepatitis A. Photo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Credit:lifelinelaboratory.com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6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487893" y="2740015"/>
            <a:ext cx="3208546" cy="3769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89457" y="1513043"/>
            <a:ext cx="3080290" cy="34651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61565" y="2833586"/>
            <a:ext cx="3353403" cy="3844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96121" y="1567368"/>
            <a:ext cx="3208546" cy="33045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6039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9827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49230" y="-86062"/>
            <a:ext cx="5743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5732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HEPATITIS A (EQUATION)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00013" y="10071100"/>
            <a:ext cx="19010313" cy="660080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6F948-B46E-4EB4-8F7C-71129DE70B25}"/>
              </a:ext>
            </a:extLst>
          </p:cNvPr>
          <p:cNvSpPr txBox="1"/>
          <p:nvPr/>
        </p:nvSpPr>
        <p:spPr>
          <a:xfrm>
            <a:off x="2412997" y="4201728"/>
            <a:ext cx="999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B41E65-D905-493D-ABAC-C9C57BFCF075}"/>
              </a:ext>
            </a:extLst>
          </p:cNvPr>
          <p:cNvSpPr txBox="1"/>
          <p:nvPr/>
        </p:nvSpPr>
        <p:spPr>
          <a:xfrm>
            <a:off x="6931245" y="2669859"/>
            <a:ext cx="84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4D6CB-47F9-4CDD-9027-F05E6234B904}"/>
              </a:ext>
            </a:extLst>
          </p:cNvPr>
          <p:cNvSpPr txBox="1"/>
          <p:nvPr/>
        </p:nvSpPr>
        <p:spPr>
          <a:xfrm>
            <a:off x="11008453" y="4155614"/>
            <a:ext cx="786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D55B41-373A-4D5F-B7E5-D5EBCD4793B7}"/>
              </a:ext>
            </a:extLst>
          </p:cNvPr>
          <p:cNvSpPr txBox="1"/>
          <p:nvPr/>
        </p:nvSpPr>
        <p:spPr>
          <a:xfrm>
            <a:off x="15379349" y="2737764"/>
            <a:ext cx="195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EBE13A-8BD6-4A7C-B51C-22850ADAF815}"/>
              </a:ext>
            </a:extLst>
          </p:cNvPr>
          <p:cNvCxnSpPr>
            <a:cxnSpLocks/>
          </p:cNvCxnSpPr>
          <p:nvPr/>
        </p:nvCxnSpPr>
        <p:spPr>
          <a:xfrm flipV="1">
            <a:off x="4173044" y="3114084"/>
            <a:ext cx="1316680" cy="49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549ADA-0291-4732-92FC-54421A2531F0}"/>
              </a:ext>
            </a:extLst>
          </p:cNvPr>
          <p:cNvCxnSpPr>
            <a:cxnSpLocks/>
          </p:cNvCxnSpPr>
          <p:nvPr/>
        </p:nvCxnSpPr>
        <p:spPr>
          <a:xfrm>
            <a:off x="8669747" y="2799605"/>
            <a:ext cx="1170852" cy="49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2B352E-1607-4BF7-8CA6-357FDEF47DC3}"/>
              </a:ext>
            </a:extLst>
          </p:cNvPr>
          <p:cNvCxnSpPr>
            <a:cxnSpLocks/>
          </p:cNvCxnSpPr>
          <p:nvPr/>
        </p:nvCxnSpPr>
        <p:spPr>
          <a:xfrm flipV="1">
            <a:off x="12792610" y="3668128"/>
            <a:ext cx="1277464" cy="8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F515FAD-51A1-4912-A11F-D9791155BFA7}"/>
              </a:ext>
            </a:extLst>
          </p:cNvPr>
          <p:cNvSpPr txBox="1"/>
          <p:nvPr/>
        </p:nvSpPr>
        <p:spPr>
          <a:xfrm>
            <a:off x="4564422" y="2511768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β</a:t>
            </a:r>
            <a:endParaRPr lang="en-US" sz="4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3ACE7E-87A7-47F7-912C-C823C10FA6CD}"/>
              </a:ext>
            </a:extLst>
          </p:cNvPr>
          <p:cNvSpPr txBox="1"/>
          <p:nvPr/>
        </p:nvSpPr>
        <p:spPr>
          <a:xfrm>
            <a:off x="9089828" y="2385698"/>
            <a:ext cx="1117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µ</a:t>
            </a:r>
            <a:endParaRPr lang="en-US" sz="4000" dirty="0"/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235B0-74FB-43E9-AED3-6FE8F16310B3}"/>
              </a:ext>
            </a:extLst>
          </p:cNvPr>
          <p:cNvSpPr txBox="1"/>
          <p:nvPr/>
        </p:nvSpPr>
        <p:spPr>
          <a:xfrm>
            <a:off x="12994641" y="3322283"/>
            <a:ext cx="12562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α</a:t>
            </a:r>
            <a:endParaRPr lang="en-US" sz="40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B2189-E8CC-4965-A21F-C94BD0FCED8D}"/>
                  </a:ext>
                </a:extLst>
              </p:cNvPr>
              <p:cNvSpPr txBox="1"/>
              <p:nvPr/>
            </p:nvSpPr>
            <p:spPr>
              <a:xfrm>
                <a:off x="818064" y="6612887"/>
                <a:ext cx="4209483" cy="334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=−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β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𝑁𝑑𝑆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B2189-E8CC-4965-A21F-C94BD0FC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64" y="6612887"/>
                <a:ext cx="4209483" cy="3341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67D4FC-B6D0-49DD-954B-1818A8722C99}"/>
                  </a:ext>
                </a:extLst>
              </p:cNvPr>
              <p:cNvSpPr txBox="1"/>
              <p:nvPr/>
            </p:nvSpPr>
            <p:spPr>
              <a:xfrm>
                <a:off x="4805441" y="5046088"/>
                <a:ext cx="4397623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=+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SI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− 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µ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NdE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67D4FC-B6D0-49DD-954B-1818A872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441" y="5046088"/>
                <a:ext cx="439762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D9DD48-A916-4E20-AE03-B3BF02EC4FFF}"/>
                  </a:ext>
                </a:extLst>
              </p:cNvPr>
              <p:cNvSpPr txBox="1"/>
              <p:nvPr/>
            </p:nvSpPr>
            <p:spPr>
              <a:xfrm>
                <a:off x="9297117" y="6618772"/>
                <a:ext cx="4209483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+</m:t>
                    </m:r>
                    <m:r>
                      <m:rPr>
                        <m:nor/>
                      </m:rPr>
                      <a:rPr lang="el-GR" sz="2400" dirty="0"/>
                      <m:t>µ</m:t>
                    </m:r>
                  </m:oMath>
                </a14:m>
                <a:r>
                  <a:rPr lang="en-US" sz="2400" dirty="0"/>
                  <a:t>E - </a:t>
                </a:r>
                <a:r>
                  <a:rPr lang="el-GR" sz="2400" dirty="0"/>
                  <a:t>α</a:t>
                </a:r>
                <a:r>
                  <a:rPr lang="en-US" sz="2400" dirty="0"/>
                  <a:t>I – </a:t>
                </a:r>
                <a:r>
                  <a:rPr lang="en-US" sz="2400" dirty="0" err="1"/>
                  <a:t>NdI</a:t>
                </a:r>
                <a:r>
                  <a:rPr lang="en-US" sz="2400" dirty="0"/>
                  <a:t>  - </a:t>
                </a:r>
                <a:r>
                  <a:rPr lang="en-US" sz="2400" dirty="0" err="1"/>
                  <a:t>DdI</a:t>
                </a:r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D9DD48-A916-4E20-AE03-B3BF02EC4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17" y="6618772"/>
                <a:ext cx="4209483" cy="624273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C3DC43-BD3E-4645-AB69-8B43FF5A8C75}"/>
                  </a:ext>
                </a:extLst>
              </p:cNvPr>
              <p:cNvSpPr txBox="1"/>
              <p:nvPr/>
            </p:nvSpPr>
            <p:spPr>
              <a:xfrm>
                <a:off x="14408586" y="5151618"/>
                <a:ext cx="3684948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+</m:t>
                      </m:r>
                      <m:r>
                        <m:rPr>
                          <m:nor/>
                        </m:rPr>
                        <a:rPr lang="el-GR" sz="2400" dirty="0"/>
                        <m:t>α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m:rPr>
                          <m:nor/>
                        </m:rPr>
                        <a:rPr lang="en-US" sz="2400" dirty="0"/>
                        <m:t> − </m:t>
                      </m:r>
                      <m:r>
                        <m:rPr>
                          <m:nor/>
                        </m:rPr>
                        <a:rPr lang="en-US" sz="2400" dirty="0"/>
                        <m:t>NdR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C3DC43-BD3E-4645-AB69-8B43FF5A8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86" y="5151618"/>
                <a:ext cx="3684948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77174B6F-A715-4F30-ADEA-CD31454F2E41}"/>
              </a:ext>
            </a:extLst>
          </p:cNvPr>
          <p:cNvSpPr txBox="1"/>
          <p:nvPr/>
        </p:nvSpPr>
        <p:spPr>
          <a:xfrm>
            <a:off x="14657180" y="8074422"/>
            <a:ext cx="45689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 Natural death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Nb: birth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Dd: death by disease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A84427-F3F6-44EE-9ED0-E44416AEAFC0}"/>
              </a:ext>
            </a:extLst>
          </p:cNvPr>
          <p:cNvSpPr txBox="1"/>
          <p:nvPr/>
        </p:nvSpPr>
        <p:spPr>
          <a:xfrm>
            <a:off x="2428258" y="1851451"/>
            <a:ext cx="1145760" cy="3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NdS</a:t>
            </a:r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0E511C3-F99B-465F-A6A5-4DAA14CBABD2}"/>
              </a:ext>
            </a:extLst>
          </p:cNvPr>
          <p:cNvSpPr/>
          <p:nvPr/>
        </p:nvSpPr>
        <p:spPr>
          <a:xfrm rot="10800000">
            <a:off x="2223883" y="1480227"/>
            <a:ext cx="1028766" cy="1318501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E68BBF-4C36-4074-951F-7BF03D80D0A1}"/>
              </a:ext>
            </a:extLst>
          </p:cNvPr>
          <p:cNvSpPr/>
          <p:nvPr/>
        </p:nvSpPr>
        <p:spPr>
          <a:xfrm>
            <a:off x="59055" y="4009586"/>
            <a:ext cx="954259" cy="114203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85267D-4619-454E-BF3E-B80E9A3F77A9}"/>
              </a:ext>
            </a:extLst>
          </p:cNvPr>
          <p:cNvSpPr/>
          <p:nvPr/>
        </p:nvSpPr>
        <p:spPr>
          <a:xfrm flipV="1">
            <a:off x="6838156" y="803078"/>
            <a:ext cx="934509" cy="67714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C026BF2-97A3-4497-8708-B0D04A782984}"/>
              </a:ext>
            </a:extLst>
          </p:cNvPr>
          <p:cNvSpPr/>
          <p:nvPr/>
        </p:nvSpPr>
        <p:spPr>
          <a:xfrm flipH="1">
            <a:off x="8586719" y="4578697"/>
            <a:ext cx="835938" cy="624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47F079EC-F553-439F-B12B-961E1F91F1E8}"/>
              </a:ext>
            </a:extLst>
          </p:cNvPr>
          <p:cNvSpPr/>
          <p:nvPr/>
        </p:nvSpPr>
        <p:spPr>
          <a:xfrm flipH="1">
            <a:off x="12617466" y="4978150"/>
            <a:ext cx="1005309" cy="6531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C5E242C-2967-4D13-91A7-734EF79D4590}"/>
              </a:ext>
            </a:extLst>
          </p:cNvPr>
          <p:cNvSpPr/>
          <p:nvPr/>
        </p:nvSpPr>
        <p:spPr>
          <a:xfrm flipV="1">
            <a:off x="15031859" y="579923"/>
            <a:ext cx="1219201" cy="933119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48AEE-CA9A-47E5-B539-EFB0091EC9B8}"/>
              </a:ext>
            </a:extLst>
          </p:cNvPr>
          <p:cNvSpPr txBox="1"/>
          <p:nvPr/>
        </p:nvSpPr>
        <p:spPr>
          <a:xfrm>
            <a:off x="2450195" y="2046668"/>
            <a:ext cx="589779" cy="3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69DDE-5149-4160-9AAF-9F88F9C5B506}"/>
              </a:ext>
            </a:extLst>
          </p:cNvPr>
          <p:cNvSpPr txBox="1"/>
          <p:nvPr/>
        </p:nvSpPr>
        <p:spPr>
          <a:xfrm>
            <a:off x="198801" y="439593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11B145-0802-4043-9045-118994A9C548}"/>
              </a:ext>
            </a:extLst>
          </p:cNvPr>
          <p:cNvSpPr txBox="1"/>
          <p:nvPr/>
        </p:nvSpPr>
        <p:spPr>
          <a:xfrm>
            <a:off x="7049091" y="97955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DB7E0A-1195-40DC-B42A-5E41FF2FC430}"/>
              </a:ext>
            </a:extLst>
          </p:cNvPr>
          <p:cNvSpPr txBox="1"/>
          <p:nvPr/>
        </p:nvSpPr>
        <p:spPr>
          <a:xfrm>
            <a:off x="8859137" y="4706167"/>
            <a:ext cx="62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13F50-6137-418C-A775-EF23AB7E5F2B}"/>
              </a:ext>
            </a:extLst>
          </p:cNvPr>
          <p:cNvSpPr txBox="1"/>
          <p:nvPr/>
        </p:nvSpPr>
        <p:spPr>
          <a:xfrm>
            <a:off x="12662422" y="5128801"/>
            <a:ext cx="7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978929-B930-4BF9-89A1-1AA7EEF0D978}"/>
              </a:ext>
            </a:extLst>
          </p:cNvPr>
          <p:cNvSpPr txBox="1"/>
          <p:nvPr/>
        </p:nvSpPr>
        <p:spPr>
          <a:xfrm>
            <a:off x="15316551" y="1119140"/>
            <a:ext cx="9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001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82B4-3230-4E37-8ED6-B79E7231C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56" y="670213"/>
            <a:ext cx="16396395" cy="66257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4C29C7A-1B11-4F71-9FD4-6EA70EA8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" y="1332787"/>
            <a:ext cx="14251563" cy="8690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023DEF-3BDA-4BB2-959E-84CCC7B776AE}"/>
              </a:ext>
            </a:extLst>
          </p:cNvPr>
          <p:cNvSpPr txBox="1"/>
          <p:nvPr/>
        </p:nvSpPr>
        <p:spPr>
          <a:xfrm>
            <a:off x="14839156" y="21463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population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death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death rate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All-inclusive</a:t>
            </a:r>
          </a:p>
        </p:txBody>
      </p:sp>
    </p:spTree>
    <p:extLst>
      <p:ext uri="{BB962C8B-B14F-4D97-AF65-F5344CB8AC3E}">
        <p14:creationId xmlns:p14="http://schemas.microsoft.com/office/powerpoint/2010/main" val="327574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66039" y="7819413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41268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9827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32143" y="85336"/>
            <a:ext cx="28857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425732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HIV/AIDS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" y="10099080"/>
            <a:ext cx="19010313" cy="660080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CE3E27-6FF4-4F52-BEB3-0BAA930AD5CB}"/>
              </a:ext>
            </a:extLst>
          </p:cNvPr>
          <p:cNvSpPr txBox="1"/>
          <p:nvPr/>
        </p:nvSpPr>
        <p:spPr>
          <a:xfrm>
            <a:off x="970756" y="1926576"/>
            <a:ext cx="952499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HIV (Human Immunodeficiency Virus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Virus that attacks the body's immune system.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AIDS (Acquired Immunodeficiency Syndrome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final stage of HIV infection.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Blood, semen, vaginal fluids, rectal fluids, and breast milk(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Holtgrave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R. (2020).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Weakens immune system, leading to opportunistic infections and cancers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Incubation Period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incubation period for the initial acute phase of HIV infection, also known as primary or acute HIV infection, is typically 2 to 4 weeks after exposure. During this time, individuals may experience flu-like symptoms, including fever, sore throat, and rash(Jacobsen &amp; Koopman, 2004).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5D10D6-6B6E-4F26-89A5-31158BDADB77}"/>
              </a:ext>
            </a:extLst>
          </p:cNvPr>
          <p:cNvSpPr txBox="1"/>
          <p:nvPr/>
        </p:nvSpPr>
        <p:spPr>
          <a:xfrm>
            <a:off x="11125056" y="8355593"/>
            <a:ext cx="69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HIV/AIDS is transmitted. Photo Credit:lifelinelaboratory.com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16F913-BD38-409E-A201-6BF0BE5B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814" y="1433130"/>
            <a:ext cx="8137399" cy="69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9487893" y="2740015"/>
            <a:ext cx="3208546" cy="3769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89457" y="1513043"/>
            <a:ext cx="3080290" cy="34651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61565" y="2833586"/>
            <a:ext cx="3353403" cy="38442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96121" y="1567368"/>
            <a:ext cx="3208546" cy="33045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25732"/>
            <a:endParaRPr lang="en-US" sz="2807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66039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70635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275231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479827" y="7761906"/>
            <a:ext cx="2366104" cy="95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25732"/>
            <a:r>
              <a:rPr lang="en-US" sz="2807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text here</a:t>
            </a:r>
            <a:endParaRPr lang="en-US" sz="2807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49230" y="-86062"/>
            <a:ext cx="4968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425732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HIV/AIDS (EQUATION)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1" y="10071100"/>
            <a:ext cx="19010313" cy="660080"/>
            <a:chOff x="0" y="6434667"/>
            <a:chExt cx="12192000" cy="423333"/>
          </a:xfrm>
          <a:solidFill>
            <a:schemeClr val="accent4"/>
          </a:solidFill>
        </p:grpSpPr>
        <p:sp>
          <p:nvSpPr>
            <p:cNvPr id="27" name="Rectangle 26"/>
            <p:cNvSpPr/>
            <p:nvPr/>
          </p:nvSpPr>
          <p:spPr>
            <a:xfrm>
              <a:off x="0" y="6434667"/>
              <a:ext cx="12192000" cy="423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25732"/>
              <a:endParaRPr lang="en-US" sz="2807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189" y="6461667"/>
              <a:ext cx="2995629" cy="23686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defTabSz="1425732"/>
              <a:r>
                <a:rPr lang="en-US" b="1" dirty="0">
                  <a:solidFill>
                    <a:prstClr val="white"/>
                  </a:solidFill>
                  <a:latin typeface="Arial Narrow" panose="020B0606020202030204" pitchFamily="34" charset="0"/>
                </a:rPr>
                <a:t>GROUP 5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27EB615D-7FE8-4115-809C-DB04D36E2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6F948-B46E-4EB4-8F7C-71129DE70B25}"/>
              </a:ext>
            </a:extLst>
          </p:cNvPr>
          <p:cNvSpPr txBox="1"/>
          <p:nvPr/>
        </p:nvSpPr>
        <p:spPr>
          <a:xfrm>
            <a:off x="2412997" y="4201728"/>
            <a:ext cx="999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B41E65-D905-493D-ABAC-C9C57BFCF075}"/>
              </a:ext>
            </a:extLst>
          </p:cNvPr>
          <p:cNvSpPr txBox="1"/>
          <p:nvPr/>
        </p:nvSpPr>
        <p:spPr>
          <a:xfrm>
            <a:off x="6931245" y="2669859"/>
            <a:ext cx="847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4D6CB-47F9-4CDD-9027-F05E6234B904}"/>
              </a:ext>
            </a:extLst>
          </p:cNvPr>
          <p:cNvSpPr txBox="1"/>
          <p:nvPr/>
        </p:nvSpPr>
        <p:spPr>
          <a:xfrm>
            <a:off x="11008453" y="4155614"/>
            <a:ext cx="786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D55B41-373A-4D5F-B7E5-D5EBCD4793B7}"/>
              </a:ext>
            </a:extLst>
          </p:cNvPr>
          <p:cNvSpPr txBox="1"/>
          <p:nvPr/>
        </p:nvSpPr>
        <p:spPr>
          <a:xfrm>
            <a:off x="15007273" y="2737630"/>
            <a:ext cx="195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8EBE13A-8BD6-4A7C-B51C-22850ADAF815}"/>
              </a:ext>
            </a:extLst>
          </p:cNvPr>
          <p:cNvCxnSpPr>
            <a:cxnSpLocks/>
          </p:cNvCxnSpPr>
          <p:nvPr/>
        </p:nvCxnSpPr>
        <p:spPr>
          <a:xfrm flipV="1">
            <a:off x="4173044" y="3114084"/>
            <a:ext cx="1316680" cy="49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549ADA-0291-4732-92FC-54421A2531F0}"/>
              </a:ext>
            </a:extLst>
          </p:cNvPr>
          <p:cNvCxnSpPr>
            <a:cxnSpLocks/>
          </p:cNvCxnSpPr>
          <p:nvPr/>
        </p:nvCxnSpPr>
        <p:spPr>
          <a:xfrm>
            <a:off x="8669747" y="2799605"/>
            <a:ext cx="1170852" cy="49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2B352E-1607-4BF7-8CA6-357FDEF47DC3}"/>
              </a:ext>
            </a:extLst>
          </p:cNvPr>
          <p:cNvCxnSpPr>
            <a:cxnSpLocks/>
          </p:cNvCxnSpPr>
          <p:nvPr/>
        </p:nvCxnSpPr>
        <p:spPr>
          <a:xfrm flipV="1">
            <a:off x="12792610" y="3668128"/>
            <a:ext cx="1277464" cy="8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F515FAD-51A1-4912-A11F-D9791155BFA7}"/>
              </a:ext>
            </a:extLst>
          </p:cNvPr>
          <p:cNvSpPr txBox="1"/>
          <p:nvPr/>
        </p:nvSpPr>
        <p:spPr>
          <a:xfrm>
            <a:off x="4564422" y="2511768"/>
            <a:ext cx="30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β</a:t>
            </a:r>
            <a:endParaRPr lang="en-US" sz="4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3ACE7E-87A7-47F7-912C-C823C10FA6CD}"/>
              </a:ext>
            </a:extLst>
          </p:cNvPr>
          <p:cNvSpPr txBox="1"/>
          <p:nvPr/>
        </p:nvSpPr>
        <p:spPr>
          <a:xfrm>
            <a:off x="9089828" y="2385698"/>
            <a:ext cx="1117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µ</a:t>
            </a:r>
            <a:endParaRPr lang="en-US" sz="4000" dirty="0"/>
          </a:p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235B0-74FB-43E9-AED3-6FE8F16310B3}"/>
              </a:ext>
            </a:extLst>
          </p:cNvPr>
          <p:cNvSpPr txBox="1"/>
          <p:nvPr/>
        </p:nvSpPr>
        <p:spPr>
          <a:xfrm>
            <a:off x="12994641" y="3322283"/>
            <a:ext cx="12562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α</a:t>
            </a:r>
            <a:endParaRPr lang="en-US" sz="40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B2189-E8CC-4965-A21F-C94BD0FCED8D}"/>
                  </a:ext>
                </a:extLst>
              </p:cNvPr>
              <p:cNvSpPr txBox="1"/>
              <p:nvPr/>
            </p:nvSpPr>
            <p:spPr>
              <a:xfrm>
                <a:off x="818064" y="6612887"/>
                <a:ext cx="4209483" cy="334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=−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β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𝑁𝑑𝑆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8B2189-E8CC-4965-A21F-C94BD0FC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64" y="6612887"/>
                <a:ext cx="4209483" cy="3341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67D4FC-B6D0-49DD-954B-1818A8722C99}"/>
                  </a:ext>
                </a:extLst>
              </p:cNvPr>
              <p:cNvSpPr txBox="1"/>
              <p:nvPr/>
            </p:nvSpPr>
            <p:spPr>
              <a:xfrm>
                <a:off x="4805441" y="5046088"/>
                <a:ext cx="4397623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=+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β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SI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− </m:t>
                      </m:r>
                      <m:r>
                        <m:rPr>
                          <m:nor/>
                        </m:rPr>
                        <a:rPr lang="el-GR" sz="2400" dirty="0">
                          <a:solidFill>
                            <a:schemeClr val="tx1"/>
                          </a:solidFill>
                        </a:rPr>
                        <m:t>µ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</a:rPr>
                        <m:t>NdE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467D4FC-B6D0-49DD-954B-1818A872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441" y="5046088"/>
                <a:ext cx="439762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D9DD48-A916-4E20-AE03-B3BF02EC4FFF}"/>
                  </a:ext>
                </a:extLst>
              </p:cNvPr>
              <p:cNvSpPr txBox="1"/>
              <p:nvPr/>
            </p:nvSpPr>
            <p:spPr>
              <a:xfrm>
                <a:off x="9297117" y="6618772"/>
                <a:ext cx="4209483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+</m:t>
                    </m:r>
                    <m:r>
                      <m:rPr>
                        <m:nor/>
                      </m:rPr>
                      <a:rPr lang="el-GR" sz="2400" dirty="0"/>
                      <m:t>µ</m:t>
                    </m:r>
                  </m:oMath>
                </a14:m>
                <a:r>
                  <a:rPr lang="en-US" sz="2400" dirty="0"/>
                  <a:t>E - </a:t>
                </a:r>
                <a:r>
                  <a:rPr lang="el-GR" sz="2400" dirty="0"/>
                  <a:t>α</a:t>
                </a:r>
                <a:r>
                  <a:rPr lang="en-US" sz="2400" dirty="0"/>
                  <a:t>I – </a:t>
                </a:r>
                <a:r>
                  <a:rPr lang="en-US" sz="2400" dirty="0" err="1"/>
                  <a:t>NdI</a:t>
                </a:r>
                <a:r>
                  <a:rPr lang="en-US" sz="2400" dirty="0"/>
                  <a:t> + </a:t>
                </a:r>
                <a:r>
                  <a:rPr lang="en-US" sz="2400" dirty="0" err="1"/>
                  <a:t>NbI</a:t>
                </a:r>
                <a:r>
                  <a:rPr lang="en-US" sz="2400" dirty="0"/>
                  <a:t> - </a:t>
                </a:r>
                <a:r>
                  <a:rPr lang="en-US" sz="2400" dirty="0" err="1"/>
                  <a:t>DdI</a:t>
                </a:r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DD9DD48-A916-4E20-AE03-B3BF02EC4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17" y="6618772"/>
                <a:ext cx="4209483" cy="624273"/>
              </a:xfrm>
              <a:prstGeom prst="rect">
                <a:avLst/>
              </a:prstGeom>
              <a:blipFill>
                <a:blip r:embed="rId4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C3DC43-BD3E-4645-AB69-8B43FF5A8C75}"/>
                  </a:ext>
                </a:extLst>
              </p:cNvPr>
              <p:cNvSpPr txBox="1"/>
              <p:nvPr/>
            </p:nvSpPr>
            <p:spPr>
              <a:xfrm>
                <a:off x="14408586" y="5151618"/>
                <a:ext cx="3684948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+</m:t>
                      </m:r>
                      <m:r>
                        <m:rPr>
                          <m:nor/>
                        </m:rPr>
                        <a:rPr lang="el-GR" sz="2400" dirty="0"/>
                        <m:t>α</m:t>
                      </m:r>
                      <m:r>
                        <m:rPr>
                          <m:nor/>
                        </m:rPr>
                        <a:rPr lang="en-US" sz="2400" dirty="0"/>
                        <m:t>I</m:t>
                      </m:r>
                      <m:r>
                        <m:rPr>
                          <m:nor/>
                        </m:rPr>
                        <a:rPr lang="en-US" sz="2400" dirty="0"/>
                        <m:t> − </m:t>
                      </m:r>
                      <m:r>
                        <m:rPr>
                          <m:nor/>
                        </m:rPr>
                        <a:rPr lang="en-US" sz="2400" dirty="0"/>
                        <m:t>NdART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EC3DC43-BD3E-4645-AB69-8B43FF5A8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8586" y="5151618"/>
                <a:ext cx="3684948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77174B6F-A715-4F30-ADEA-CD31454F2E41}"/>
              </a:ext>
            </a:extLst>
          </p:cNvPr>
          <p:cNvSpPr txBox="1"/>
          <p:nvPr/>
        </p:nvSpPr>
        <p:spPr>
          <a:xfrm>
            <a:off x="14585743" y="8074422"/>
            <a:ext cx="45689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Nd: Natural death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Nb: birth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Dd: death by disease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A84427-F3F6-44EE-9ED0-E44416AEAFC0}"/>
              </a:ext>
            </a:extLst>
          </p:cNvPr>
          <p:cNvSpPr txBox="1"/>
          <p:nvPr/>
        </p:nvSpPr>
        <p:spPr>
          <a:xfrm>
            <a:off x="2428258" y="1851451"/>
            <a:ext cx="1145760" cy="3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NdS</a:t>
            </a:r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0E511C3-F99B-465F-A6A5-4DAA14CBABD2}"/>
              </a:ext>
            </a:extLst>
          </p:cNvPr>
          <p:cNvSpPr/>
          <p:nvPr/>
        </p:nvSpPr>
        <p:spPr>
          <a:xfrm rot="10800000">
            <a:off x="2223883" y="1480227"/>
            <a:ext cx="1028766" cy="1318501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4E68BBF-4C36-4074-951F-7BF03D80D0A1}"/>
              </a:ext>
            </a:extLst>
          </p:cNvPr>
          <p:cNvSpPr/>
          <p:nvPr/>
        </p:nvSpPr>
        <p:spPr>
          <a:xfrm>
            <a:off x="59055" y="4009586"/>
            <a:ext cx="954259" cy="1142032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385267D-4619-454E-BF3E-B80E9A3F77A9}"/>
              </a:ext>
            </a:extLst>
          </p:cNvPr>
          <p:cNvSpPr/>
          <p:nvPr/>
        </p:nvSpPr>
        <p:spPr>
          <a:xfrm flipV="1">
            <a:off x="6838156" y="803078"/>
            <a:ext cx="934509" cy="67714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D77B2645-CAF4-4A13-8E54-81ACFCC1E426}"/>
              </a:ext>
            </a:extLst>
          </p:cNvPr>
          <p:cNvSpPr/>
          <p:nvPr/>
        </p:nvSpPr>
        <p:spPr>
          <a:xfrm>
            <a:off x="10648157" y="1893438"/>
            <a:ext cx="958586" cy="7374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C026BF2-97A3-4497-8708-B0D04A782984}"/>
              </a:ext>
            </a:extLst>
          </p:cNvPr>
          <p:cNvSpPr/>
          <p:nvPr/>
        </p:nvSpPr>
        <p:spPr>
          <a:xfrm flipH="1">
            <a:off x="8586719" y="4578697"/>
            <a:ext cx="835938" cy="624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47F079EC-F553-439F-B12B-961E1F91F1E8}"/>
              </a:ext>
            </a:extLst>
          </p:cNvPr>
          <p:cNvSpPr/>
          <p:nvPr/>
        </p:nvSpPr>
        <p:spPr>
          <a:xfrm flipH="1">
            <a:off x="12617466" y="4978150"/>
            <a:ext cx="1005309" cy="6531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C5E242C-2967-4D13-91A7-734EF79D4590}"/>
              </a:ext>
            </a:extLst>
          </p:cNvPr>
          <p:cNvSpPr/>
          <p:nvPr/>
        </p:nvSpPr>
        <p:spPr>
          <a:xfrm flipV="1">
            <a:off x="15031859" y="579923"/>
            <a:ext cx="1219201" cy="933119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48AEE-CA9A-47E5-B539-EFB0091EC9B8}"/>
              </a:ext>
            </a:extLst>
          </p:cNvPr>
          <p:cNvSpPr txBox="1"/>
          <p:nvPr/>
        </p:nvSpPr>
        <p:spPr>
          <a:xfrm>
            <a:off x="2450195" y="2046668"/>
            <a:ext cx="589779" cy="36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469DDE-5149-4160-9AAF-9F88F9C5B506}"/>
              </a:ext>
            </a:extLst>
          </p:cNvPr>
          <p:cNvSpPr txBox="1"/>
          <p:nvPr/>
        </p:nvSpPr>
        <p:spPr>
          <a:xfrm>
            <a:off x="198801" y="4395936"/>
            <a:ext cx="99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11B145-0802-4043-9045-118994A9C548}"/>
              </a:ext>
            </a:extLst>
          </p:cNvPr>
          <p:cNvSpPr txBox="1"/>
          <p:nvPr/>
        </p:nvSpPr>
        <p:spPr>
          <a:xfrm>
            <a:off x="7049091" y="97955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DB7E0A-1195-40DC-B42A-5E41FF2FC430}"/>
              </a:ext>
            </a:extLst>
          </p:cNvPr>
          <p:cNvSpPr txBox="1"/>
          <p:nvPr/>
        </p:nvSpPr>
        <p:spPr>
          <a:xfrm>
            <a:off x="8859137" y="4706167"/>
            <a:ext cx="62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64CA7-A29F-4BDF-8534-FDEC136E7ECD}"/>
              </a:ext>
            </a:extLst>
          </p:cNvPr>
          <p:cNvSpPr txBox="1"/>
          <p:nvPr/>
        </p:nvSpPr>
        <p:spPr>
          <a:xfrm>
            <a:off x="10827608" y="2130655"/>
            <a:ext cx="66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13F50-6137-418C-A775-EF23AB7E5F2B}"/>
              </a:ext>
            </a:extLst>
          </p:cNvPr>
          <p:cNvSpPr txBox="1"/>
          <p:nvPr/>
        </p:nvSpPr>
        <p:spPr>
          <a:xfrm>
            <a:off x="12662422" y="5128801"/>
            <a:ext cx="7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978929-B930-4BF9-89A1-1AA7EEF0D978}"/>
              </a:ext>
            </a:extLst>
          </p:cNvPr>
          <p:cNvSpPr txBox="1"/>
          <p:nvPr/>
        </p:nvSpPr>
        <p:spPr>
          <a:xfrm>
            <a:off x="15233139" y="1119006"/>
            <a:ext cx="93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NdART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7387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at is a virus_tf78104741" id="{F41455D0-318E-4830-999E-F58477E69777}" vid="{11D173C9-935D-450A-9A98-C9569F6DA2CF}"/>
    </a:ext>
  </a:extLst>
</a:theme>
</file>

<file path=ppt/theme/theme2.xml><?xml version="1.0" encoding="utf-8"?>
<a:theme xmlns:a="http://schemas.openxmlformats.org/drawingml/2006/main" name="1_Office Theme">
  <a:themeElements>
    <a:clrScheme name="Wonderlan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Fus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2B43"/>
      </a:accent1>
      <a:accent2>
        <a:srgbClr val="DF3621"/>
      </a:accent2>
      <a:accent3>
        <a:srgbClr val="FD9E01"/>
      </a:accent3>
      <a:accent4>
        <a:srgbClr val="94BA46"/>
      </a:accent4>
      <a:accent5>
        <a:srgbClr val="00B09B"/>
      </a:accent5>
      <a:accent6>
        <a:srgbClr val="0178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A1CA"/>
      </a:accent1>
      <a:accent2>
        <a:srgbClr val="099481"/>
      </a:accent2>
      <a:accent3>
        <a:srgbClr val="7DBC2D"/>
      </a:accent3>
      <a:accent4>
        <a:srgbClr val="EEA720"/>
      </a:accent4>
      <a:accent5>
        <a:srgbClr val="E13A62"/>
      </a:accent5>
      <a:accent6>
        <a:srgbClr val="9132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 is a virus</Template>
  <TotalTime>1544</TotalTime>
  <Words>1002</Words>
  <Application>Microsoft Office PowerPoint</Application>
  <PresentationFormat>Custom</PresentationFormat>
  <Paragraphs>185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Arial Narrow</vt:lpstr>
      <vt:lpstr>Calibri</vt:lpstr>
      <vt:lpstr>Calibri Light</vt:lpstr>
      <vt:lpstr>Cambria Math</vt:lpstr>
      <vt:lpstr>Times New Roman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</vt:lpstr>
      <vt:lpstr>PowerPoint Presentation</vt:lpstr>
      <vt:lpstr>PowerPoint Presentation</vt:lpstr>
      <vt:lpstr>SIMULATION</vt:lpstr>
      <vt:lpstr>PowerPoint Presentation</vt:lpstr>
      <vt:lpstr>PowerPoint Presentation</vt:lpstr>
      <vt:lpstr>  THANK YOU       NOT LIKE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Amponsah</dc:creator>
  <cp:lastModifiedBy>Daniel Amponsah</cp:lastModifiedBy>
  <cp:revision>12</cp:revision>
  <dcterms:created xsi:type="dcterms:W3CDTF">2024-07-07T12:29:23Z</dcterms:created>
  <dcterms:modified xsi:type="dcterms:W3CDTF">2024-07-14T12:42:26Z</dcterms:modified>
</cp:coreProperties>
</file>